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1" d="100"/>
          <a:sy n="61" d="100"/>
        </p:scale>
        <p:origin x="710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0DC1B22-64E8-B2DC-CF08-319873C529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3" t="11666" r="68655" b="52500"/>
          <a:stretch>
            <a:fillRect/>
          </a:stretch>
        </p:blipFill>
        <p:spPr>
          <a:xfrm>
            <a:off x="12903200" y="5854874"/>
            <a:ext cx="3352800" cy="3276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0A98D3C-4DFF-59FA-C416-B439849E13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3" t="36803" r="68655" b="52500"/>
          <a:stretch>
            <a:fillRect/>
          </a:stretch>
        </p:blipFill>
        <p:spPr>
          <a:xfrm>
            <a:off x="13766800" y="8405328"/>
            <a:ext cx="2489200" cy="7261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1B439B4-ED04-4C11-F907-CBAC990CB9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3" t="36803" r="68655" b="52500"/>
          <a:stretch>
            <a:fillRect/>
          </a:stretch>
        </p:blipFill>
        <p:spPr>
          <a:xfrm>
            <a:off x="13766800" y="8405328"/>
            <a:ext cx="2489200" cy="7261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CA24E95-B277-EE9A-F56E-0A5B90DBDA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3" t="36803" r="68655" b="52500"/>
          <a:stretch>
            <a:fillRect/>
          </a:stretch>
        </p:blipFill>
        <p:spPr>
          <a:xfrm>
            <a:off x="13766800" y="8405328"/>
            <a:ext cx="2489200" cy="7261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D6CCFA1-8824-5291-63D1-595EBE94E4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3" t="36803" r="68655" b="52500"/>
          <a:stretch>
            <a:fillRect/>
          </a:stretch>
        </p:blipFill>
        <p:spPr>
          <a:xfrm>
            <a:off x="13766800" y="8405328"/>
            <a:ext cx="2489200" cy="7261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09F17BB-11ED-078D-5DA8-1B6EC1B018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3" t="36803" r="68655" b="52500"/>
          <a:stretch>
            <a:fillRect/>
          </a:stretch>
        </p:blipFill>
        <p:spPr>
          <a:xfrm>
            <a:off x="13766800" y="8405328"/>
            <a:ext cx="2489200" cy="7261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290040F-A98C-2304-156B-7AD0F41AC4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3" t="36803" r="68655" b="52500"/>
          <a:stretch>
            <a:fillRect/>
          </a:stretch>
        </p:blipFill>
        <p:spPr>
          <a:xfrm>
            <a:off x="13766800" y="8405328"/>
            <a:ext cx="2489200" cy="7261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27D6066-DC26-D17A-A9A1-71B8CD5B82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3" t="36803" r="68655" b="52500"/>
          <a:stretch>
            <a:fillRect/>
          </a:stretch>
        </p:blipFill>
        <p:spPr>
          <a:xfrm>
            <a:off x="13766800" y="8405328"/>
            <a:ext cx="2489200" cy="7261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BA64651-E8C6-FFF0-1155-C4A7152545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3" t="36803" r="68655" b="52500"/>
          <a:stretch>
            <a:fillRect/>
          </a:stretch>
        </p:blipFill>
        <p:spPr>
          <a:xfrm>
            <a:off x="13766800" y="8405328"/>
            <a:ext cx="2489200" cy="7261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6EFA763-759C-ED2F-2176-6100DE5464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3" t="36803" r="68655" b="52500"/>
          <a:stretch>
            <a:fillRect/>
          </a:stretch>
        </p:blipFill>
        <p:spPr>
          <a:xfrm>
            <a:off x="13766800" y="8405328"/>
            <a:ext cx="2489200" cy="7261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8F24F68-6598-375A-E10F-FD97F2DAD7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3" t="36803" r="68655" b="52500"/>
          <a:stretch>
            <a:fillRect/>
          </a:stretch>
        </p:blipFill>
        <p:spPr>
          <a:xfrm>
            <a:off x="13766800" y="8405328"/>
            <a:ext cx="2489200" cy="7261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Personalizado</PresentationFormat>
  <Paragraphs>0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Victor Javier Erazo Pantoja</cp:lastModifiedBy>
  <cp:revision>2</cp:revision>
  <dcterms:created xsi:type="dcterms:W3CDTF">2006-08-16T00:00:00Z</dcterms:created>
  <dcterms:modified xsi:type="dcterms:W3CDTF">2026-04-27T00:55:12Z</dcterms:modified>
</cp:coreProperties>
</file>