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80" r:id="rId2"/>
    <p:sldMasterId id="2147483687" r:id="rId3"/>
    <p:sldMasterId id="2147483699" r:id="rId4"/>
  </p:sldMasterIdLst>
  <p:notesMasterIdLst>
    <p:notesMasterId r:id="rId16"/>
  </p:notesMasterIdLst>
  <p:handoutMasterIdLst>
    <p:handoutMasterId r:id="rId17"/>
  </p:handoutMasterIdLst>
  <p:sldIdLst>
    <p:sldId id="325" r:id="rId5"/>
    <p:sldId id="351" r:id="rId6"/>
    <p:sldId id="341" r:id="rId7"/>
    <p:sldId id="353" r:id="rId8"/>
    <p:sldId id="340" r:id="rId9"/>
    <p:sldId id="355" r:id="rId10"/>
    <p:sldId id="335" r:id="rId11"/>
    <p:sldId id="356" r:id="rId12"/>
    <p:sldId id="357" r:id="rId13"/>
    <p:sldId id="358" r:id="rId14"/>
    <p:sldId id="344" r:id="rId15"/>
  </p:sldIdLst>
  <p:sldSz cx="12192000" cy="6858000"/>
  <p:notesSz cx="6858000" cy="9144000"/>
  <p:embeddedFontLst>
    <p:embeddedFont>
      <p:font typeface="Nunito Sans Black" panose="020F0502020204030204" pitchFamily="2" charset="0"/>
      <p:bold r:id="rId18"/>
      <p:italic r:id="rId19"/>
      <p:boldItalic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10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A5A7"/>
    <a:srgbClr val="F6B332"/>
    <a:srgbClr val="7E003D"/>
    <a:srgbClr val="3850C2"/>
    <a:srgbClr val="1B1755"/>
    <a:srgbClr val="1E003E"/>
    <a:srgbClr val="380138"/>
    <a:srgbClr val="253B70"/>
    <a:srgbClr val="E60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94"/>
  </p:normalViewPr>
  <p:slideViewPr>
    <p:cSldViewPr snapToGrid="0" showGuides="1">
      <p:cViewPr varScale="1">
        <p:scale>
          <a:sx n="75" d="100"/>
          <a:sy n="75" d="100"/>
        </p:scale>
        <p:origin x="854" y="14"/>
      </p:cViewPr>
      <p:guideLst>
        <p:guide orient="horz" pos="3672"/>
        <p:guide pos="10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1962D65-7E78-D416-9062-D6D50E09C7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C547B8D-62FB-E225-0996-EFAF81302C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CD77-9352-4FDF-8AB3-2822D09DFEEE}" type="datetimeFigureOut">
              <a:rPr lang="es-CO" smtClean="0"/>
              <a:t>17/03/2026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8763F4-D38E-9372-BDD3-852E2E5AB3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5BFDB7E-38C4-99EC-2256-D7C5A36B5D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27789-5000-4896-A10D-A4A7D1A61F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118213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29D43-D94A-46EC-AB65-99F23634AB84}" type="datetimeFigureOut">
              <a:rPr lang="es-CO" smtClean="0"/>
              <a:t>17/03/2026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CBFF-29E2-4304-863B-D5D80257C5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6524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9C734B-9B4F-2D48-BD16-891CB0FE19B3}" type="slidenum">
              <a:rPr kumimoji="0" lang="en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209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9C734B-9B4F-2D48-BD16-891CB0FE19B3}" type="slidenum">
              <a:rPr kumimoji="0" lang="en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03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5192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7521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9286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7113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8320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5D22E-7572-4869-5A09-35B5B3F00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9F0C1B-65AB-4F4B-37E7-2A4D52085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107874F-B758-F00C-9AFC-780E43902C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D00E48-F94A-CA27-78FB-59CE31657C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789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13DF-2D0D-ED82-1A5A-BB84449B7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F9A1AE0-E018-B36E-E2C7-6E662833E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D58A05A-EEB7-F1AD-1A78-21BA980E7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B2FAB4-2850-F282-A752-F252EF15E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8878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F9344-70FF-081A-46DB-08CED4703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812460-95C1-721E-9C50-18100F2F3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86195E-6CC6-55C2-F153-B0C650912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2B4DD3-4398-0B07-5FA8-D27410C534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CBFF-29E2-4304-863B-D5D80257C593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7083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9C734B-9B4F-2D48-BD16-891CB0FE19B3}" type="slidenum">
              <a:rPr kumimoji="0" lang="en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450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988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D321D36-EEB1-FC2F-E9AC-D6CBC2E03A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C724382-F31A-0EF3-289E-AD9C5408E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9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78C917A6-5F2F-10F8-318E-20EA259D72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3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63BD1E79-77D0-0C95-617F-0E2EE23826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4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F80DD7-C44B-EC42-F1D9-54CF59D5B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685819-0192-40B5-B9E7-A43178E2774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6253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30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72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5017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74061-5248-9F5E-2ECC-CCFFD7523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D6F65-F39E-F579-6057-B0C33304C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E72DF-6633-0979-61F6-928ACE6A32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82077-80A2-2D1D-6551-52572D87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52911-02E7-196D-D4D4-ECCFA9C06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59445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ADB1-DE18-7EFC-8E23-3F74B99D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7FB0B-BAE3-FDBA-9736-54F36125C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26DB1-D8E2-E091-B51B-F56C43AF7E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6DEF-7A8C-4BF5-44D9-25A140E4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A6DE4-5D73-6419-C4C9-0AB9CAB5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92205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73C1-84AE-930E-ACBD-034A2F3E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2562-C624-4EAB-9A22-4C8280DC2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7124E-ECB2-A6B2-22AB-8538F988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2E314-5703-1819-7A28-D48C2D34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900CA-8B97-01D1-AF98-996D2D89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601115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C246-96F6-8EAA-0048-82B60E79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E91E3-AFBC-DBED-B70A-32D5E0D64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889C63-8228-3182-5EB8-F84D957F3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058CE-38F3-679B-C3EC-1B8E8198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0DCE2-92E7-B3E7-326A-161362BC6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8948C-D5F7-3ED4-1562-F0213A56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830217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C0A39-6FF6-97E5-0468-73208628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B9675-6D30-C412-2F32-44CC964C4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929A4-8999-8958-6CC6-243B459FA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0F91C-BFB2-8BBB-B868-B9D6656B5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5D88F2-882B-22AB-5EC3-F7A1E35D3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526C3-CA38-1766-0D6E-6EF912E21D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F7E84-837D-6BCD-E9F9-0D119A92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12956-1720-6EFF-5922-01942383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647627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9876-21D0-D09B-C67E-E247706F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792239-0EEA-BC03-DCB9-8541221051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65829C-2460-1CBB-9D30-973FDB23C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002F9-5997-3377-845A-766AAD42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027138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CF7AC9-34D2-CF5A-71ED-E137E6CDA3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456042-8C50-4305-4701-290FE30EA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429A4-0875-A56A-BFB3-E411BB8A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468294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B6ED1-15AC-1B0A-B252-753432F2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BBDAA-50C2-029F-C46F-14AB61EE0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DF400-BB7A-EA69-CD0D-FA733A052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D201A-FE24-D39E-61C2-C896223DEC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1BA9E-0769-CA59-AB90-87C08FC3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0FF48-A0AE-CF72-4DD7-F39F8AC4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941774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0BE0-6D96-4ABD-0AE2-5DA9FBED3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B413A-1AE3-4C62-239B-68E32B1D4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BD6F0-F932-06FA-591D-8701F54AD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D31EF-4167-D02A-15CE-368870AE8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E2842-64CC-5B6C-F64A-439BF956A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616FD-8B7A-2B11-DDEC-F84FAF64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63904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DDD6E-86C6-D95B-EAD4-9A3CB535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E0C8D-EA0E-8F61-5372-41DD2AD67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E9D9A-08C2-6F82-D196-D1C67673B5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1DC85-8341-7BCC-8C60-60EE449D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0A121-BF49-F953-26A2-133EAF02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10640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1F4033-A9C6-C42D-3E70-38E1C672A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4D893-0299-8EBD-822D-76B170005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F8020-7484-C9C4-1AEA-F940318F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CE533-59B4-64EB-107F-815CB5D1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2D7EF-60BC-B334-0E63-C5AB496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206313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74061-5248-9F5E-2ECC-CCFFD7523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D6F65-F39E-F579-6057-B0C33304C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E72DF-6633-0979-61F6-928ACE6A32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82077-80A2-2D1D-6551-52572D87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52911-02E7-196D-D4D4-ECCFA9C06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863140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ADB1-DE18-7EFC-8E23-3F74B99D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7FB0B-BAE3-FDBA-9736-54F36125C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26DB1-D8E2-E091-B51B-F56C43AF7E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6DEF-7A8C-4BF5-44D9-25A140E4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A6DE4-5D73-6419-C4C9-0AB9CAB5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93704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73C1-84AE-930E-ACBD-034A2F3E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2562-C624-4EAB-9A22-4C8280DC2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7124E-ECB2-A6B2-22AB-8538F988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2E314-5703-1819-7A28-D48C2D34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900CA-8B97-01D1-AF98-996D2D89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8283108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C246-96F6-8EAA-0048-82B60E79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E91E3-AFBC-DBED-B70A-32D5E0D64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889C63-8228-3182-5EB8-F84D957F3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058CE-38F3-679B-C3EC-1B8E8198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0DCE2-92E7-B3E7-326A-161362BC6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8948C-D5F7-3ED4-1562-F0213A56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786376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C0A39-6FF6-97E5-0468-73208628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B9675-6D30-C412-2F32-44CC964C4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929A4-8999-8958-6CC6-243B459FA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0F91C-BFB2-8BBB-B868-B9D6656B5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5D88F2-882B-22AB-5EC3-F7A1E35D3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526C3-CA38-1766-0D6E-6EF912E21D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F7E84-837D-6BCD-E9F9-0D119A92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12956-1720-6EFF-5922-01942383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4473224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9876-21D0-D09B-C67E-E247706F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792239-0EEA-BC03-DCB9-8541221051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65829C-2460-1CBB-9D30-973FDB23C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002F9-5997-3377-845A-766AAD42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7513546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CF7AC9-34D2-CF5A-71ED-E137E6CDA3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456042-8C50-4305-4701-290FE30EA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429A4-0875-A56A-BFB3-E411BB8A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102405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B6ED1-15AC-1B0A-B252-753432F2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BBDAA-50C2-029F-C46F-14AB61EE0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DF400-BB7A-EA69-CD0D-FA733A052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D201A-FE24-D39E-61C2-C896223DEC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1BA9E-0769-CA59-AB90-87C08FC3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0FF48-A0AE-CF72-4DD7-F39F8AC4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43262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0BE0-6D96-4ABD-0AE2-5DA9FBED3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B413A-1AE3-4C62-239B-68E32B1D4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BD6F0-F932-06FA-591D-8701F54AD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D31EF-4167-D02A-15CE-368870AE8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E2842-64CC-5B6C-F64A-439BF956A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616FD-8B7A-2B11-DDEC-F84FAF64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8666043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DDD6E-86C6-D95B-EAD4-9A3CB535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E0C8D-EA0E-8F61-5372-41DD2AD67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E9D9A-08C2-6F82-D196-D1C67673B5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1DC85-8341-7BCC-8C60-60EE449D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0A121-BF49-F953-26A2-133EAF02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7879609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1F4033-A9C6-C42D-3E70-38E1C672A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4D893-0299-8EBD-822D-76B170005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F8020-7484-C9C4-1AEA-F940318F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8BCAB9F-ED6D-3F4D-9623-4C28A7C67C3D}" type="datetimeFigureOut">
              <a:rPr lang="en-CO" smtClean="0"/>
              <a:t>03/17/2026</a:t>
            </a:fld>
            <a:endParaRPr lang="en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CE533-59B4-64EB-107F-815CB5D1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2D7EF-60BC-B334-0E63-C5AB496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68A3CF7-08E6-8340-BBF7-1E3C4AFEE958}" type="slidenum">
              <a:rPr lang="en-CO" smtClean="0"/>
              <a:t>‹Nº›</a:t>
            </a:fld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757832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730E2E04-2787-022C-B5A7-C6993DBF09D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4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85" r:id="rId3"/>
    <p:sldLayoutId id="2147483686" r:id="rId4"/>
    <p:sldLayoutId id="214748367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cala de tiempo&#10;&#10;El contenido generado por IA puede ser incorrecto.">
            <a:extLst>
              <a:ext uri="{FF2B5EF4-FFF2-40B4-BE49-F238E27FC236}">
                <a16:creationId xmlns:a16="http://schemas.microsoft.com/office/drawing/2014/main" id="{2CFF052A-DE7A-5C94-C7AE-CA4EAEE320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15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4000">
              <a:srgbClr val="4A648F"/>
            </a:gs>
            <a:gs pos="96000">
              <a:srgbClr val="13A3D9"/>
            </a:gs>
            <a:gs pos="0">
              <a:srgbClr val="E6007E"/>
            </a:gs>
          </a:gsLst>
          <a:lin ang="9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7">
            <a:extLst>
              <a:ext uri="{FF2B5EF4-FFF2-40B4-BE49-F238E27FC236}">
                <a16:creationId xmlns:a16="http://schemas.microsoft.com/office/drawing/2014/main" id="{D3ED18E4-9A21-B983-AB1F-67AF4CDD3EE3}"/>
              </a:ext>
            </a:extLst>
          </p:cNvPr>
          <p:cNvGrpSpPr/>
          <p:nvPr/>
        </p:nvGrpSpPr>
        <p:grpSpPr>
          <a:xfrm>
            <a:off x="-738193" y="-1156014"/>
            <a:ext cx="13814183" cy="10091255"/>
            <a:chOff x="-738194" y="-1156015"/>
            <a:chExt cx="13814183" cy="10091255"/>
          </a:xfrm>
          <a:solidFill>
            <a:srgbClr val="FFFFFF">
              <a:alpha val="6055"/>
            </a:srgbClr>
          </a:solid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94AF293-3E6D-E62E-BD30-68E55F5E5A89}"/>
                </a:ext>
              </a:extLst>
            </p:cNvPr>
            <p:cNvSpPr/>
            <p:nvPr/>
          </p:nvSpPr>
          <p:spPr>
            <a:xfrm>
              <a:off x="7312030" y="-1156015"/>
              <a:ext cx="1827245" cy="1883832"/>
            </a:xfrm>
            <a:custGeom>
              <a:avLst/>
              <a:gdLst>
                <a:gd name="connsiteX0" fmla="*/ 1379950 w 1827245"/>
                <a:gd name="connsiteY0" fmla="*/ 129 h 1883832"/>
                <a:gd name="connsiteX1" fmla="*/ 1485732 w 1827245"/>
                <a:gd name="connsiteY1" fmla="*/ 39830 h 1883832"/>
                <a:gd name="connsiteX2" fmla="*/ 1826291 w 1827245"/>
                <a:gd name="connsiteY2" fmla="*/ 775862 h 1883832"/>
                <a:gd name="connsiteX3" fmla="*/ 1546139 w 1827245"/>
                <a:gd name="connsiteY3" fmla="*/ 1540076 h 1883832"/>
                <a:gd name="connsiteX4" fmla="*/ 809562 w 1827245"/>
                <a:gd name="connsiteY4" fmla="*/ 1882910 h 1883832"/>
                <a:gd name="connsiteX5" fmla="*/ 808420 w 1827245"/>
                <a:gd name="connsiteY5" fmla="*/ 1882910 h 1883832"/>
                <a:gd name="connsiteX6" fmla="*/ 48918 w 1827245"/>
                <a:gd name="connsiteY6" fmla="*/ 1605863 h 1883832"/>
                <a:gd name="connsiteX7" fmla="*/ 9440 w 1827245"/>
                <a:gd name="connsiteY7" fmla="*/ 1443823 h 1883832"/>
                <a:gd name="connsiteX8" fmla="*/ 145949 w 1827245"/>
                <a:gd name="connsiteY8" fmla="*/ 1343477 h 1883832"/>
                <a:gd name="connsiteX9" fmla="*/ 256392 w 1827245"/>
                <a:gd name="connsiteY9" fmla="*/ 1384891 h 1883832"/>
                <a:gd name="connsiteX10" fmla="*/ 824782 w 1827245"/>
                <a:gd name="connsiteY10" fmla="*/ 1578158 h 1883832"/>
                <a:gd name="connsiteX11" fmla="*/ 1523974 w 1827245"/>
                <a:gd name="connsiteY11" fmla="*/ 832985 h 1883832"/>
                <a:gd name="connsiteX12" fmla="*/ 1285392 w 1827245"/>
                <a:gd name="connsiteY12" fmla="*/ 267751 h 1883832"/>
                <a:gd name="connsiteX13" fmla="*/ 1238114 w 1827245"/>
                <a:gd name="connsiteY13" fmla="*/ 165501 h 1883832"/>
                <a:gd name="connsiteX14" fmla="*/ 1237638 w 1827245"/>
                <a:gd name="connsiteY14" fmla="*/ 154267 h 1883832"/>
                <a:gd name="connsiteX15" fmla="*/ 1322968 w 1827245"/>
                <a:gd name="connsiteY15" fmla="*/ 14124 h 1883832"/>
                <a:gd name="connsiteX16" fmla="*/ 1379760 w 1827245"/>
                <a:gd name="connsiteY16" fmla="*/ 129 h 1883832"/>
                <a:gd name="connsiteX17" fmla="*/ 807660 w 1827245"/>
                <a:gd name="connsiteY17" fmla="*/ 1840639 h 1883832"/>
                <a:gd name="connsiteX18" fmla="*/ 1514936 w 1827245"/>
                <a:gd name="connsiteY18" fmla="*/ 1511419 h 1883832"/>
                <a:gd name="connsiteX19" fmla="*/ 1784054 w 1827245"/>
                <a:gd name="connsiteY19" fmla="*/ 777671 h 1883832"/>
                <a:gd name="connsiteX20" fmla="*/ 1457099 w 1827245"/>
                <a:gd name="connsiteY20" fmla="*/ 70962 h 1883832"/>
                <a:gd name="connsiteX21" fmla="*/ 1340947 w 1827245"/>
                <a:gd name="connsiteY21" fmla="*/ 52587 h 1883832"/>
                <a:gd name="connsiteX22" fmla="*/ 1280065 w 1827245"/>
                <a:gd name="connsiteY22" fmla="*/ 152553 h 1883832"/>
                <a:gd name="connsiteX23" fmla="*/ 1280541 w 1827245"/>
                <a:gd name="connsiteY23" fmla="*/ 163787 h 1883832"/>
                <a:gd name="connsiteX24" fmla="*/ 1314597 w 1827245"/>
                <a:gd name="connsiteY24" fmla="*/ 237000 h 1883832"/>
                <a:gd name="connsiteX25" fmla="*/ 1500858 w 1827245"/>
                <a:gd name="connsiteY25" fmla="*/ 502242 h 1883832"/>
                <a:gd name="connsiteX26" fmla="*/ 1566496 w 1827245"/>
                <a:gd name="connsiteY26" fmla="*/ 833747 h 1883832"/>
                <a:gd name="connsiteX27" fmla="*/ 1348653 w 1827245"/>
                <a:gd name="connsiteY27" fmla="*/ 1369182 h 1883832"/>
                <a:gd name="connsiteX28" fmla="*/ 828302 w 1827245"/>
                <a:gd name="connsiteY28" fmla="*/ 1620429 h 1883832"/>
                <a:gd name="connsiteX29" fmla="*/ 228235 w 1827245"/>
                <a:gd name="connsiteY29" fmla="*/ 1416404 h 1883832"/>
                <a:gd name="connsiteX30" fmla="*/ 147851 w 1827245"/>
                <a:gd name="connsiteY30" fmla="*/ 1385843 h 1883832"/>
                <a:gd name="connsiteX31" fmla="*/ 49299 w 1827245"/>
                <a:gd name="connsiteY31" fmla="*/ 1458389 h 1883832"/>
                <a:gd name="connsiteX32" fmla="*/ 77552 w 1827245"/>
                <a:gd name="connsiteY32" fmla="*/ 1574730 h 1883832"/>
                <a:gd name="connsiteX33" fmla="*/ 806803 w 1827245"/>
                <a:gd name="connsiteY33" fmla="*/ 1840829 h 1883832"/>
                <a:gd name="connsiteX34" fmla="*/ 807850 w 1827245"/>
                <a:gd name="connsiteY34" fmla="*/ 1840829 h 18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27245" h="1883832">
                  <a:moveTo>
                    <a:pt x="1379950" y="129"/>
                  </a:moveTo>
                  <a:cubicBezTo>
                    <a:pt x="1418191" y="-1489"/>
                    <a:pt x="1455862" y="12125"/>
                    <a:pt x="1485732" y="39830"/>
                  </a:cubicBezTo>
                  <a:cubicBezTo>
                    <a:pt x="1693397" y="231859"/>
                    <a:pt x="1814400" y="493198"/>
                    <a:pt x="1826291" y="775862"/>
                  </a:cubicBezTo>
                  <a:cubicBezTo>
                    <a:pt x="1838182" y="1059194"/>
                    <a:pt x="1738678" y="1330529"/>
                    <a:pt x="1546139" y="1540076"/>
                  </a:cubicBezTo>
                  <a:cubicBezTo>
                    <a:pt x="1353789" y="1749337"/>
                    <a:pt x="1092187" y="1871009"/>
                    <a:pt x="809562" y="1882910"/>
                  </a:cubicBezTo>
                  <a:lnTo>
                    <a:pt x="808420" y="1882910"/>
                  </a:lnTo>
                  <a:cubicBezTo>
                    <a:pt x="526841" y="1894525"/>
                    <a:pt x="257154" y="1796083"/>
                    <a:pt x="48918" y="1605863"/>
                  </a:cubicBezTo>
                  <a:cubicBezTo>
                    <a:pt x="3352" y="1564258"/>
                    <a:pt x="-11774" y="1502184"/>
                    <a:pt x="9440" y="1443823"/>
                  </a:cubicBezTo>
                  <a:cubicBezTo>
                    <a:pt x="30939" y="1384605"/>
                    <a:pt x="83260" y="1346142"/>
                    <a:pt x="145949" y="1343477"/>
                  </a:cubicBezTo>
                  <a:cubicBezTo>
                    <a:pt x="185808" y="1341763"/>
                    <a:pt x="225000" y="1356520"/>
                    <a:pt x="256392" y="1384891"/>
                  </a:cubicBezTo>
                  <a:cubicBezTo>
                    <a:pt x="412783" y="1525985"/>
                    <a:pt x="614645" y="1594724"/>
                    <a:pt x="824782" y="1578158"/>
                  </a:cubicBezTo>
                  <a:cubicBezTo>
                    <a:pt x="1211193" y="1547882"/>
                    <a:pt x="1518266" y="1220567"/>
                    <a:pt x="1523974" y="832985"/>
                  </a:cubicBezTo>
                  <a:cubicBezTo>
                    <a:pt x="1527208" y="616489"/>
                    <a:pt x="1442449" y="415700"/>
                    <a:pt x="1285392" y="267751"/>
                  </a:cubicBezTo>
                  <a:cubicBezTo>
                    <a:pt x="1256569" y="240523"/>
                    <a:pt x="1239731" y="204249"/>
                    <a:pt x="1238114" y="165501"/>
                  </a:cubicBezTo>
                  <a:lnTo>
                    <a:pt x="1237638" y="154267"/>
                  </a:lnTo>
                  <a:cubicBezTo>
                    <a:pt x="1235070" y="93430"/>
                    <a:pt x="1267794" y="39639"/>
                    <a:pt x="1322968" y="14124"/>
                  </a:cubicBezTo>
                  <a:cubicBezTo>
                    <a:pt x="1341423" y="5556"/>
                    <a:pt x="1360639" y="986"/>
                    <a:pt x="1379760" y="129"/>
                  </a:cubicBezTo>
                  <a:close/>
                  <a:moveTo>
                    <a:pt x="807660" y="1840639"/>
                  </a:moveTo>
                  <a:cubicBezTo>
                    <a:pt x="1079060" y="1829214"/>
                    <a:pt x="1330198" y="1712302"/>
                    <a:pt x="1514936" y="1511419"/>
                  </a:cubicBezTo>
                  <a:cubicBezTo>
                    <a:pt x="1699865" y="1310250"/>
                    <a:pt x="1795469" y="1049673"/>
                    <a:pt x="1784054" y="777671"/>
                  </a:cubicBezTo>
                  <a:cubicBezTo>
                    <a:pt x="1772638" y="506241"/>
                    <a:pt x="1656487" y="255279"/>
                    <a:pt x="1457099" y="70962"/>
                  </a:cubicBezTo>
                  <a:cubicBezTo>
                    <a:pt x="1418762" y="35450"/>
                    <a:pt x="1371959" y="38211"/>
                    <a:pt x="1340947" y="52587"/>
                  </a:cubicBezTo>
                  <a:cubicBezTo>
                    <a:pt x="1310126" y="66868"/>
                    <a:pt x="1277877" y="100666"/>
                    <a:pt x="1280065" y="152553"/>
                  </a:cubicBezTo>
                  <a:lnTo>
                    <a:pt x="1280541" y="163787"/>
                  </a:lnTo>
                  <a:cubicBezTo>
                    <a:pt x="1281683" y="191397"/>
                    <a:pt x="1293764" y="217483"/>
                    <a:pt x="1314597" y="237000"/>
                  </a:cubicBezTo>
                  <a:cubicBezTo>
                    <a:pt x="1394695" y="312498"/>
                    <a:pt x="1457384" y="401705"/>
                    <a:pt x="1500858" y="502242"/>
                  </a:cubicBezTo>
                  <a:cubicBezTo>
                    <a:pt x="1546139" y="606778"/>
                    <a:pt x="1568208" y="718358"/>
                    <a:pt x="1566496" y="833747"/>
                  </a:cubicBezTo>
                  <a:cubicBezTo>
                    <a:pt x="1563547" y="1032536"/>
                    <a:pt x="1486208" y="1222661"/>
                    <a:pt x="1348653" y="1369182"/>
                  </a:cubicBezTo>
                  <a:cubicBezTo>
                    <a:pt x="1211193" y="1515608"/>
                    <a:pt x="1026359" y="1604910"/>
                    <a:pt x="828302" y="1620429"/>
                  </a:cubicBezTo>
                  <a:cubicBezTo>
                    <a:pt x="606464" y="1637852"/>
                    <a:pt x="393282" y="1565400"/>
                    <a:pt x="228235" y="1416404"/>
                  </a:cubicBezTo>
                  <a:cubicBezTo>
                    <a:pt x="205119" y="1395554"/>
                    <a:pt x="176580" y="1384700"/>
                    <a:pt x="147851" y="1385843"/>
                  </a:cubicBezTo>
                  <a:cubicBezTo>
                    <a:pt x="93819" y="1388128"/>
                    <a:pt x="61475" y="1424782"/>
                    <a:pt x="49299" y="1458389"/>
                  </a:cubicBezTo>
                  <a:cubicBezTo>
                    <a:pt x="37313" y="1491235"/>
                    <a:pt x="38454" y="1539028"/>
                    <a:pt x="77552" y="1574730"/>
                  </a:cubicBezTo>
                  <a:cubicBezTo>
                    <a:pt x="277416" y="1757429"/>
                    <a:pt x="536449" y="1851873"/>
                    <a:pt x="806803" y="1840829"/>
                  </a:cubicBezTo>
                  <a:lnTo>
                    <a:pt x="807850" y="1840829"/>
                  </a:ln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B1A5A3F-42A9-D0E4-F686-BF5064550C51}"/>
                </a:ext>
              </a:extLst>
            </p:cNvPr>
            <p:cNvSpPr/>
            <p:nvPr/>
          </p:nvSpPr>
          <p:spPr>
            <a:xfrm>
              <a:off x="1606933" y="2333477"/>
              <a:ext cx="395922" cy="396244"/>
            </a:xfrm>
            <a:custGeom>
              <a:avLst/>
              <a:gdLst>
                <a:gd name="connsiteX0" fmla="*/ 395923 w 395922"/>
                <a:gd name="connsiteY0" fmla="*/ 198122 h 396244"/>
                <a:gd name="connsiteX1" fmla="*/ 197961 w 395922"/>
                <a:gd name="connsiteY1" fmla="*/ 396244 h 396244"/>
                <a:gd name="connsiteX2" fmla="*/ 0 w 395922"/>
                <a:gd name="connsiteY2" fmla="*/ 198122 h 396244"/>
                <a:gd name="connsiteX3" fmla="*/ 197961 w 395922"/>
                <a:gd name="connsiteY3" fmla="*/ 0 h 396244"/>
                <a:gd name="connsiteX4" fmla="*/ 395923 w 395922"/>
                <a:gd name="connsiteY4" fmla="*/ 198122 h 39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922" h="396244">
                  <a:moveTo>
                    <a:pt x="395923" y="198122"/>
                  </a:moveTo>
                  <a:cubicBezTo>
                    <a:pt x="395923" y="307542"/>
                    <a:pt x="307292" y="396244"/>
                    <a:pt x="197961" y="396244"/>
                  </a:cubicBezTo>
                  <a:cubicBezTo>
                    <a:pt x="88630" y="396244"/>
                    <a:pt x="0" y="307542"/>
                    <a:pt x="0" y="198122"/>
                  </a:cubicBezTo>
                  <a:cubicBezTo>
                    <a:pt x="0" y="88702"/>
                    <a:pt x="88630" y="0"/>
                    <a:pt x="197961" y="0"/>
                  </a:cubicBezTo>
                  <a:cubicBezTo>
                    <a:pt x="307292" y="0"/>
                    <a:pt x="395923" y="88702"/>
                    <a:pt x="395923" y="198122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17D2A28-1147-AEF3-98EC-223FF60B0765}"/>
                </a:ext>
              </a:extLst>
            </p:cNvPr>
            <p:cNvSpPr/>
            <p:nvPr/>
          </p:nvSpPr>
          <p:spPr>
            <a:xfrm>
              <a:off x="-88848" y="4735904"/>
              <a:ext cx="2494009" cy="2246233"/>
            </a:xfrm>
            <a:custGeom>
              <a:avLst/>
              <a:gdLst>
                <a:gd name="connsiteX0" fmla="*/ 10875 w 2494009"/>
                <a:gd name="connsiteY0" fmla="*/ 1051346 h 2246233"/>
                <a:gd name="connsiteX1" fmla="*/ 264676 w 2494009"/>
                <a:gd name="connsiteY1" fmla="*/ 74349 h 2246233"/>
                <a:gd name="connsiteX2" fmla="*/ 453981 w 2494009"/>
                <a:gd name="connsiteY2" fmla="*/ 5515 h 2246233"/>
                <a:gd name="connsiteX3" fmla="*/ 589063 w 2494009"/>
                <a:gd name="connsiteY3" fmla="*/ 153941 h 2246233"/>
                <a:gd name="connsiteX4" fmla="*/ 591251 w 2494009"/>
                <a:gd name="connsiteY4" fmla="*/ 168317 h 2246233"/>
                <a:gd name="connsiteX5" fmla="*/ 558242 w 2494009"/>
                <a:gd name="connsiteY5" fmla="*/ 302270 h 2246233"/>
                <a:gd name="connsiteX6" fmla="*/ 392909 w 2494009"/>
                <a:gd name="connsiteY6" fmla="*/ 1086763 h 2246233"/>
                <a:gd name="connsiteX7" fmla="*/ 392909 w 2494009"/>
                <a:gd name="connsiteY7" fmla="*/ 1086763 h 2246233"/>
                <a:gd name="connsiteX8" fmla="*/ 1475181 w 2494009"/>
                <a:gd name="connsiteY8" fmla="*/ 1868208 h 2246233"/>
                <a:gd name="connsiteX9" fmla="*/ 2156107 w 2494009"/>
                <a:gd name="connsiteY9" fmla="*/ 1478628 h 2246233"/>
                <a:gd name="connsiteX10" fmla="*/ 2279488 w 2494009"/>
                <a:gd name="connsiteY10" fmla="*/ 1402844 h 2246233"/>
                <a:gd name="connsiteX11" fmla="*/ 2467081 w 2494009"/>
                <a:gd name="connsiteY11" fmla="*/ 1491671 h 2246233"/>
                <a:gd name="connsiteX12" fmla="*/ 2457473 w 2494009"/>
                <a:gd name="connsiteY12" fmla="*/ 1695601 h 2246233"/>
                <a:gd name="connsiteX13" fmla="*/ 1568406 w 2494009"/>
                <a:gd name="connsiteY13" fmla="*/ 2230560 h 2246233"/>
                <a:gd name="connsiteX14" fmla="*/ 555293 w 2494009"/>
                <a:gd name="connsiteY14" fmla="*/ 1979122 h 2246233"/>
                <a:gd name="connsiteX15" fmla="*/ 15536 w 2494009"/>
                <a:gd name="connsiteY15" fmla="*/ 1085049 h 2246233"/>
                <a:gd name="connsiteX16" fmla="*/ 10875 w 2494009"/>
                <a:gd name="connsiteY16" fmla="*/ 1051441 h 2246233"/>
                <a:gd name="connsiteX17" fmla="*/ 558051 w 2494009"/>
                <a:gd name="connsiteY17" fmla="*/ 176790 h 2246233"/>
                <a:gd name="connsiteX18" fmla="*/ 557576 w 2494009"/>
                <a:gd name="connsiteY18" fmla="*/ 173267 h 2246233"/>
                <a:gd name="connsiteX19" fmla="*/ 555388 w 2494009"/>
                <a:gd name="connsiteY19" fmla="*/ 158891 h 2246233"/>
                <a:gd name="connsiteX20" fmla="*/ 445800 w 2494009"/>
                <a:gd name="connsiteY20" fmla="*/ 38552 h 2246233"/>
                <a:gd name="connsiteX21" fmla="*/ 292073 w 2494009"/>
                <a:gd name="connsiteY21" fmla="*/ 94437 h 2246233"/>
                <a:gd name="connsiteX22" fmla="*/ 49211 w 2494009"/>
                <a:gd name="connsiteY22" fmla="*/ 1079813 h 2246233"/>
                <a:gd name="connsiteX23" fmla="*/ 575460 w 2494009"/>
                <a:gd name="connsiteY23" fmla="*/ 1951608 h 2246233"/>
                <a:gd name="connsiteX24" fmla="*/ 1563269 w 2494009"/>
                <a:gd name="connsiteY24" fmla="*/ 2196762 h 2246233"/>
                <a:gd name="connsiteX25" fmla="*/ 2430076 w 2494009"/>
                <a:gd name="connsiteY25" fmla="*/ 1675132 h 2246233"/>
                <a:gd name="connsiteX26" fmla="*/ 2437782 w 2494009"/>
                <a:gd name="connsiteY26" fmla="*/ 1509093 h 2246233"/>
                <a:gd name="connsiteX27" fmla="*/ 2284435 w 2494009"/>
                <a:gd name="connsiteY27" fmla="*/ 1436452 h 2246233"/>
                <a:gd name="connsiteX28" fmla="*/ 2183219 w 2494009"/>
                <a:gd name="connsiteY28" fmla="*/ 1499002 h 2246233"/>
                <a:gd name="connsiteX29" fmla="*/ 1478891 w 2494009"/>
                <a:gd name="connsiteY29" fmla="*/ 1902006 h 2246233"/>
                <a:gd name="connsiteX30" fmla="*/ 763718 w 2494009"/>
                <a:gd name="connsiteY30" fmla="*/ 1713309 h 2246233"/>
                <a:gd name="connsiteX31" fmla="*/ 359424 w 2494009"/>
                <a:gd name="connsiteY31" fmla="*/ 1093617 h 2246233"/>
                <a:gd name="connsiteX32" fmla="*/ 376071 w 2494009"/>
                <a:gd name="connsiteY32" fmla="*/ 1090095 h 2246233"/>
                <a:gd name="connsiteX33" fmla="*/ 359424 w 2494009"/>
                <a:gd name="connsiteY33" fmla="*/ 1093617 h 2246233"/>
                <a:gd name="connsiteX34" fmla="*/ 530464 w 2494009"/>
                <a:gd name="connsiteY34" fmla="*/ 282182 h 2246233"/>
                <a:gd name="connsiteX35" fmla="*/ 557956 w 2494009"/>
                <a:gd name="connsiteY35" fmla="*/ 176790 h 224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94009" h="2246233">
                  <a:moveTo>
                    <a:pt x="10875" y="1051346"/>
                  </a:moveTo>
                  <a:cubicBezTo>
                    <a:pt x="-32979" y="703656"/>
                    <a:pt x="56631" y="357966"/>
                    <a:pt x="264676" y="74349"/>
                  </a:cubicBezTo>
                  <a:cubicBezTo>
                    <a:pt x="308911" y="13989"/>
                    <a:pt x="381494" y="-12383"/>
                    <a:pt x="453981" y="5515"/>
                  </a:cubicBezTo>
                  <a:cubicBezTo>
                    <a:pt x="526183" y="23319"/>
                    <a:pt x="578028" y="80252"/>
                    <a:pt x="589063" y="153941"/>
                  </a:cubicBezTo>
                  <a:lnTo>
                    <a:pt x="591251" y="168317"/>
                  </a:lnTo>
                  <a:cubicBezTo>
                    <a:pt x="598195" y="215253"/>
                    <a:pt x="586590" y="262760"/>
                    <a:pt x="558242" y="302270"/>
                  </a:cubicBezTo>
                  <a:cubicBezTo>
                    <a:pt x="393670" y="531239"/>
                    <a:pt x="334881" y="809905"/>
                    <a:pt x="392909" y="1086763"/>
                  </a:cubicBezTo>
                  <a:lnTo>
                    <a:pt x="392909" y="1086763"/>
                  </a:lnTo>
                  <a:cubicBezTo>
                    <a:pt x="496694" y="1582402"/>
                    <a:pt x="972049" y="1925617"/>
                    <a:pt x="1475181" y="1868208"/>
                  </a:cubicBezTo>
                  <a:cubicBezTo>
                    <a:pt x="1748864" y="1836981"/>
                    <a:pt x="1990680" y="1698647"/>
                    <a:pt x="2156107" y="1478628"/>
                  </a:cubicBezTo>
                  <a:cubicBezTo>
                    <a:pt x="2187405" y="1437023"/>
                    <a:pt x="2231163" y="1410175"/>
                    <a:pt x="2279488" y="1402844"/>
                  </a:cubicBezTo>
                  <a:cubicBezTo>
                    <a:pt x="2355496" y="1391420"/>
                    <a:pt x="2427317" y="1425408"/>
                    <a:pt x="2467081" y="1491671"/>
                  </a:cubicBezTo>
                  <a:cubicBezTo>
                    <a:pt x="2506179" y="1556886"/>
                    <a:pt x="2502469" y="1635050"/>
                    <a:pt x="2457473" y="1695601"/>
                  </a:cubicBezTo>
                  <a:cubicBezTo>
                    <a:pt x="2241723" y="1986263"/>
                    <a:pt x="1925897" y="2176292"/>
                    <a:pt x="1568406" y="2230560"/>
                  </a:cubicBezTo>
                  <a:cubicBezTo>
                    <a:pt x="1208917" y="2285208"/>
                    <a:pt x="849143" y="2195905"/>
                    <a:pt x="555293" y="1979122"/>
                  </a:cubicBezTo>
                  <a:cubicBezTo>
                    <a:pt x="261442" y="1762340"/>
                    <a:pt x="69759" y="1444830"/>
                    <a:pt x="15536" y="1085049"/>
                  </a:cubicBezTo>
                  <a:cubicBezTo>
                    <a:pt x="13824" y="1073815"/>
                    <a:pt x="12302" y="1062580"/>
                    <a:pt x="10875" y="1051441"/>
                  </a:cubicBezTo>
                  <a:close/>
                  <a:moveTo>
                    <a:pt x="558051" y="176790"/>
                  </a:moveTo>
                  <a:cubicBezTo>
                    <a:pt x="557861" y="175647"/>
                    <a:pt x="557766" y="174410"/>
                    <a:pt x="557576" y="173267"/>
                  </a:cubicBezTo>
                  <a:lnTo>
                    <a:pt x="555388" y="158891"/>
                  </a:lnTo>
                  <a:cubicBezTo>
                    <a:pt x="546351" y="99102"/>
                    <a:pt x="504399" y="53023"/>
                    <a:pt x="445800" y="38552"/>
                  </a:cubicBezTo>
                  <a:cubicBezTo>
                    <a:pt x="386916" y="23985"/>
                    <a:pt x="328032" y="45406"/>
                    <a:pt x="292073" y="94437"/>
                  </a:cubicBezTo>
                  <a:cubicBezTo>
                    <a:pt x="82792" y="379958"/>
                    <a:pt x="-3490" y="729743"/>
                    <a:pt x="49211" y="1079813"/>
                  </a:cubicBezTo>
                  <a:cubicBezTo>
                    <a:pt x="102103" y="1430644"/>
                    <a:pt x="288934" y="1740157"/>
                    <a:pt x="575460" y="1951608"/>
                  </a:cubicBezTo>
                  <a:cubicBezTo>
                    <a:pt x="861985" y="2162964"/>
                    <a:pt x="1212818" y="2250077"/>
                    <a:pt x="1563269" y="2196762"/>
                  </a:cubicBezTo>
                  <a:cubicBezTo>
                    <a:pt x="1911819" y="2143732"/>
                    <a:pt x="2219748" y="1958558"/>
                    <a:pt x="2430076" y="1675132"/>
                  </a:cubicBezTo>
                  <a:cubicBezTo>
                    <a:pt x="2466700" y="1625815"/>
                    <a:pt x="2469649" y="1562123"/>
                    <a:pt x="2437782" y="1509093"/>
                  </a:cubicBezTo>
                  <a:cubicBezTo>
                    <a:pt x="2405248" y="1454922"/>
                    <a:pt x="2346554" y="1427122"/>
                    <a:pt x="2284435" y="1436452"/>
                  </a:cubicBezTo>
                  <a:cubicBezTo>
                    <a:pt x="2245052" y="1442354"/>
                    <a:pt x="2209094" y="1464632"/>
                    <a:pt x="2183219" y="1499002"/>
                  </a:cubicBezTo>
                  <a:cubicBezTo>
                    <a:pt x="2012083" y="1726542"/>
                    <a:pt x="1761992" y="1869636"/>
                    <a:pt x="1478891" y="1902006"/>
                  </a:cubicBezTo>
                  <a:cubicBezTo>
                    <a:pt x="1226136" y="1930853"/>
                    <a:pt x="972144" y="1863829"/>
                    <a:pt x="763718" y="1713309"/>
                  </a:cubicBezTo>
                  <a:cubicBezTo>
                    <a:pt x="555198" y="1562789"/>
                    <a:pt x="411649" y="1342674"/>
                    <a:pt x="359424" y="1093617"/>
                  </a:cubicBezTo>
                  <a:lnTo>
                    <a:pt x="376071" y="1090095"/>
                  </a:lnTo>
                  <a:lnTo>
                    <a:pt x="359424" y="1093617"/>
                  </a:lnTo>
                  <a:cubicBezTo>
                    <a:pt x="299493" y="807240"/>
                    <a:pt x="360185" y="519053"/>
                    <a:pt x="530464" y="282182"/>
                  </a:cubicBezTo>
                  <a:cubicBezTo>
                    <a:pt x="552914" y="250955"/>
                    <a:pt x="562617" y="213729"/>
                    <a:pt x="557956" y="176790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000773-C444-E9EE-201B-5FEB6DF43FD1}"/>
                </a:ext>
              </a:extLst>
            </p:cNvPr>
            <p:cNvSpPr/>
            <p:nvPr/>
          </p:nvSpPr>
          <p:spPr>
            <a:xfrm>
              <a:off x="2983252" y="-229982"/>
              <a:ext cx="758409" cy="759024"/>
            </a:xfrm>
            <a:custGeom>
              <a:avLst/>
              <a:gdLst>
                <a:gd name="connsiteX0" fmla="*/ 440062 w 440062"/>
                <a:gd name="connsiteY0" fmla="*/ 220210 h 440419"/>
                <a:gd name="connsiteX1" fmla="*/ 220031 w 440062"/>
                <a:gd name="connsiteY1" fmla="*/ 440420 h 440419"/>
                <a:gd name="connsiteX2" fmla="*/ 0 w 440062"/>
                <a:gd name="connsiteY2" fmla="*/ 220210 h 440419"/>
                <a:gd name="connsiteX3" fmla="*/ 220031 w 440062"/>
                <a:gd name="connsiteY3" fmla="*/ 0 h 440419"/>
                <a:gd name="connsiteX4" fmla="*/ 440062 w 440062"/>
                <a:gd name="connsiteY4" fmla="*/ 220210 h 4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062" h="440419">
                  <a:moveTo>
                    <a:pt x="440062" y="220210"/>
                  </a:moveTo>
                  <a:cubicBezTo>
                    <a:pt x="440062" y="341829"/>
                    <a:pt x="341551" y="440420"/>
                    <a:pt x="220031" y="440420"/>
                  </a:cubicBezTo>
                  <a:cubicBezTo>
                    <a:pt x="98511" y="440420"/>
                    <a:pt x="0" y="341829"/>
                    <a:pt x="0" y="220210"/>
                  </a:cubicBezTo>
                  <a:cubicBezTo>
                    <a:pt x="0" y="98591"/>
                    <a:pt x="98511" y="0"/>
                    <a:pt x="220031" y="0"/>
                  </a:cubicBezTo>
                  <a:cubicBezTo>
                    <a:pt x="341551" y="0"/>
                    <a:pt x="440062" y="98591"/>
                    <a:pt x="440062" y="220210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C20B387-B04C-466F-0E57-679C53C27F05}"/>
                </a:ext>
              </a:extLst>
            </p:cNvPr>
            <p:cNvSpPr/>
            <p:nvPr/>
          </p:nvSpPr>
          <p:spPr>
            <a:xfrm>
              <a:off x="10619797" y="4744967"/>
              <a:ext cx="1010640" cy="1011461"/>
            </a:xfrm>
            <a:custGeom>
              <a:avLst/>
              <a:gdLst>
                <a:gd name="connsiteX0" fmla="*/ 1010640 w 1010640"/>
                <a:gd name="connsiteY0" fmla="*/ 505731 h 1011461"/>
                <a:gd name="connsiteX1" fmla="*/ 505320 w 1010640"/>
                <a:gd name="connsiteY1" fmla="*/ 1011462 h 1011461"/>
                <a:gd name="connsiteX2" fmla="*/ 0 w 1010640"/>
                <a:gd name="connsiteY2" fmla="*/ 505731 h 1011461"/>
                <a:gd name="connsiteX3" fmla="*/ 505320 w 1010640"/>
                <a:gd name="connsiteY3" fmla="*/ 0 h 1011461"/>
                <a:gd name="connsiteX4" fmla="*/ 1010640 w 1010640"/>
                <a:gd name="connsiteY4" fmla="*/ 505731 h 101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0640" h="1011461">
                  <a:moveTo>
                    <a:pt x="1010640" y="505731"/>
                  </a:moveTo>
                  <a:cubicBezTo>
                    <a:pt x="1010640" y="785038"/>
                    <a:pt x="784401" y="1011462"/>
                    <a:pt x="505320" y="1011462"/>
                  </a:cubicBezTo>
                  <a:cubicBezTo>
                    <a:pt x="226240" y="1011462"/>
                    <a:pt x="0" y="785038"/>
                    <a:pt x="0" y="505731"/>
                  </a:cubicBezTo>
                  <a:cubicBezTo>
                    <a:pt x="0" y="226423"/>
                    <a:pt x="226240" y="0"/>
                    <a:pt x="505320" y="0"/>
                  </a:cubicBezTo>
                  <a:cubicBezTo>
                    <a:pt x="784401" y="0"/>
                    <a:pt x="1010640" y="226423"/>
                    <a:pt x="1010640" y="505731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4F2AA38-0446-5AF2-776C-A7BD84F11CE5}"/>
                </a:ext>
              </a:extLst>
            </p:cNvPr>
            <p:cNvSpPr/>
            <p:nvPr/>
          </p:nvSpPr>
          <p:spPr>
            <a:xfrm>
              <a:off x="-738194" y="2367988"/>
              <a:ext cx="1476387" cy="1477586"/>
            </a:xfrm>
            <a:custGeom>
              <a:avLst/>
              <a:gdLst>
                <a:gd name="connsiteX0" fmla="*/ 1476387 w 1476387"/>
                <a:gd name="connsiteY0" fmla="*/ 738793 h 1477586"/>
                <a:gd name="connsiteX1" fmla="*/ 738194 w 1476387"/>
                <a:gd name="connsiteY1" fmla="*/ 1477587 h 1477586"/>
                <a:gd name="connsiteX2" fmla="*/ 0 w 1476387"/>
                <a:gd name="connsiteY2" fmla="*/ 738793 h 1477586"/>
                <a:gd name="connsiteX3" fmla="*/ 738194 w 1476387"/>
                <a:gd name="connsiteY3" fmla="*/ 0 h 1477586"/>
                <a:gd name="connsiteX4" fmla="*/ 1476387 w 1476387"/>
                <a:gd name="connsiteY4" fmla="*/ 738793 h 14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387" h="1477586">
                  <a:moveTo>
                    <a:pt x="1476387" y="738793"/>
                  </a:moveTo>
                  <a:cubicBezTo>
                    <a:pt x="1476387" y="1146818"/>
                    <a:pt x="1145887" y="1477587"/>
                    <a:pt x="738194" y="1477587"/>
                  </a:cubicBezTo>
                  <a:cubicBezTo>
                    <a:pt x="330500" y="1477587"/>
                    <a:pt x="0" y="1146818"/>
                    <a:pt x="0" y="738793"/>
                  </a:cubicBezTo>
                  <a:cubicBezTo>
                    <a:pt x="0" y="330769"/>
                    <a:pt x="330500" y="0"/>
                    <a:pt x="738194" y="0"/>
                  </a:cubicBezTo>
                  <a:cubicBezTo>
                    <a:pt x="1145887" y="0"/>
                    <a:pt x="1476387" y="330769"/>
                    <a:pt x="1476387" y="738793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99BC898-93C9-5CF6-F84F-85089DBE976B}"/>
                </a:ext>
              </a:extLst>
            </p:cNvPr>
            <p:cNvSpPr/>
            <p:nvPr/>
          </p:nvSpPr>
          <p:spPr>
            <a:xfrm>
              <a:off x="9611685" y="3765187"/>
              <a:ext cx="2999910" cy="3092813"/>
            </a:xfrm>
            <a:custGeom>
              <a:avLst/>
              <a:gdLst>
                <a:gd name="connsiteX0" fmla="*/ 1379950 w 1827245"/>
                <a:gd name="connsiteY0" fmla="*/ 129 h 1883832"/>
                <a:gd name="connsiteX1" fmla="*/ 1485732 w 1827245"/>
                <a:gd name="connsiteY1" fmla="*/ 39830 h 1883832"/>
                <a:gd name="connsiteX2" fmla="*/ 1826290 w 1827245"/>
                <a:gd name="connsiteY2" fmla="*/ 775862 h 1883832"/>
                <a:gd name="connsiteX3" fmla="*/ 1546139 w 1827245"/>
                <a:gd name="connsiteY3" fmla="*/ 1540076 h 1883832"/>
                <a:gd name="connsiteX4" fmla="*/ 809562 w 1827245"/>
                <a:gd name="connsiteY4" fmla="*/ 1882910 h 1883832"/>
                <a:gd name="connsiteX5" fmla="*/ 808420 w 1827245"/>
                <a:gd name="connsiteY5" fmla="*/ 1882910 h 1883832"/>
                <a:gd name="connsiteX6" fmla="*/ 48918 w 1827245"/>
                <a:gd name="connsiteY6" fmla="*/ 1605863 h 1883832"/>
                <a:gd name="connsiteX7" fmla="*/ 9440 w 1827245"/>
                <a:gd name="connsiteY7" fmla="*/ 1443823 h 1883832"/>
                <a:gd name="connsiteX8" fmla="*/ 145949 w 1827245"/>
                <a:gd name="connsiteY8" fmla="*/ 1343477 h 1883832"/>
                <a:gd name="connsiteX9" fmla="*/ 256393 w 1827245"/>
                <a:gd name="connsiteY9" fmla="*/ 1384891 h 1883832"/>
                <a:gd name="connsiteX10" fmla="*/ 824783 w 1827245"/>
                <a:gd name="connsiteY10" fmla="*/ 1578158 h 1883832"/>
                <a:gd name="connsiteX11" fmla="*/ 1523974 w 1827245"/>
                <a:gd name="connsiteY11" fmla="*/ 832986 h 1883832"/>
                <a:gd name="connsiteX12" fmla="*/ 1285392 w 1827245"/>
                <a:gd name="connsiteY12" fmla="*/ 267752 h 1883832"/>
                <a:gd name="connsiteX13" fmla="*/ 1238114 w 1827245"/>
                <a:gd name="connsiteY13" fmla="*/ 165501 h 1883832"/>
                <a:gd name="connsiteX14" fmla="*/ 1237638 w 1827245"/>
                <a:gd name="connsiteY14" fmla="*/ 154267 h 1883832"/>
                <a:gd name="connsiteX15" fmla="*/ 1322968 w 1827245"/>
                <a:gd name="connsiteY15" fmla="*/ 14124 h 1883832"/>
                <a:gd name="connsiteX16" fmla="*/ 1379759 w 1827245"/>
                <a:gd name="connsiteY16" fmla="*/ 129 h 1883832"/>
                <a:gd name="connsiteX17" fmla="*/ 807754 w 1827245"/>
                <a:gd name="connsiteY17" fmla="*/ 1840639 h 1883832"/>
                <a:gd name="connsiteX18" fmla="*/ 1515032 w 1827245"/>
                <a:gd name="connsiteY18" fmla="*/ 1511419 h 1883832"/>
                <a:gd name="connsiteX19" fmla="*/ 1784149 w 1827245"/>
                <a:gd name="connsiteY19" fmla="*/ 777671 h 1883832"/>
                <a:gd name="connsiteX20" fmla="*/ 1457194 w 1827245"/>
                <a:gd name="connsiteY20" fmla="*/ 70962 h 1883832"/>
                <a:gd name="connsiteX21" fmla="*/ 1341042 w 1827245"/>
                <a:gd name="connsiteY21" fmla="*/ 52587 h 1883832"/>
                <a:gd name="connsiteX22" fmla="*/ 1280160 w 1827245"/>
                <a:gd name="connsiteY22" fmla="*/ 152553 h 1883832"/>
                <a:gd name="connsiteX23" fmla="*/ 1280636 w 1827245"/>
                <a:gd name="connsiteY23" fmla="*/ 163787 h 1883832"/>
                <a:gd name="connsiteX24" fmla="*/ 1314692 w 1827245"/>
                <a:gd name="connsiteY24" fmla="*/ 237000 h 1883832"/>
                <a:gd name="connsiteX25" fmla="*/ 1500953 w 1827245"/>
                <a:gd name="connsiteY25" fmla="*/ 502242 h 1883832"/>
                <a:gd name="connsiteX26" fmla="*/ 1566591 w 1827245"/>
                <a:gd name="connsiteY26" fmla="*/ 833747 h 1883832"/>
                <a:gd name="connsiteX27" fmla="*/ 1348748 w 1827245"/>
                <a:gd name="connsiteY27" fmla="*/ 1369182 h 1883832"/>
                <a:gd name="connsiteX28" fmla="*/ 828397 w 1827245"/>
                <a:gd name="connsiteY28" fmla="*/ 1620429 h 1883832"/>
                <a:gd name="connsiteX29" fmla="*/ 228330 w 1827245"/>
                <a:gd name="connsiteY29" fmla="*/ 1416404 h 1883832"/>
                <a:gd name="connsiteX30" fmla="*/ 147946 w 1827245"/>
                <a:gd name="connsiteY30" fmla="*/ 1385843 h 1883832"/>
                <a:gd name="connsiteX31" fmla="*/ 49394 w 1827245"/>
                <a:gd name="connsiteY31" fmla="*/ 1458390 h 1883832"/>
                <a:gd name="connsiteX32" fmla="*/ 77647 w 1827245"/>
                <a:gd name="connsiteY32" fmla="*/ 1574731 h 1883832"/>
                <a:gd name="connsiteX33" fmla="*/ 806898 w 1827245"/>
                <a:gd name="connsiteY33" fmla="*/ 1840830 h 1883832"/>
                <a:gd name="connsiteX34" fmla="*/ 807945 w 1827245"/>
                <a:gd name="connsiteY34" fmla="*/ 1840830 h 18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27245" h="1883832">
                  <a:moveTo>
                    <a:pt x="1379950" y="129"/>
                  </a:moveTo>
                  <a:cubicBezTo>
                    <a:pt x="1418191" y="-1489"/>
                    <a:pt x="1455862" y="12125"/>
                    <a:pt x="1485732" y="39830"/>
                  </a:cubicBezTo>
                  <a:cubicBezTo>
                    <a:pt x="1693397" y="231859"/>
                    <a:pt x="1814399" y="493198"/>
                    <a:pt x="1826290" y="775862"/>
                  </a:cubicBezTo>
                  <a:cubicBezTo>
                    <a:pt x="1838181" y="1059194"/>
                    <a:pt x="1738678" y="1330529"/>
                    <a:pt x="1546139" y="1540076"/>
                  </a:cubicBezTo>
                  <a:cubicBezTo>
                    <a:pt x="1353790" y="1749337"/>
                    <a:pt x="1092187" y="1871010"/>
                    <a:pt x="809562" y="1882910"/>
                  </a:cubicBezTo>
                  <a:lnTo>
                    <a:pt x="808420" y="1882910"/>
                  </a:lnTo>
                  <a:cubicBezTo>
                    <a:pt x="526841" y="1894525"/>
                    <a:pt x="257153" y="1796083"/>
                    <a:pt x="48918" y="1605863"/>
                  </a:cubicBezTo>
                  <a:cubicBezTo>
                    <a:pt x="3352" y="1564258"/>
                    <a:pt x="-11773" y="1502184"/>
                    <a:pt x="9440" y="1443823"/>
                  </a:cubicBezTo>
                  <a:cubicBezTo>
                    <a:pt x="30939" y="1384605"/>
                    <a:pt x="83259" y="1346142"/>
                    <a:pt x="145949" y="1343477"/>
                  </a:cubicBezTo>
                  <a:cubicBezTo>
                    <a:pt x="185807" y="1341763"/>
                    <a:pt x="225000" y="1356520"/>
                    <a:pt x="256393" y="1384891"/>
                  </a:cubicBezTo>
                  <a:cubicBezTo>
                    <a:pt x="412783" y="1525985"/>
                    <a:pt x="614644" y="1594724"/>
                    <a:pt x="824783" y="1578158"/>
                  </a:cubicBezTo>
                  <a:cubicBezTo>
                    <a:pt x="1211193" y="1547883"/>
                    <a:pt x="1518266" y="1220567"/>
                    <a:pt x="1523974" y="832986"/>
                  </a:cubicBezTo>
                  <a:cubicBezTo>
                    <a:pt x="1527208" y="616489"/>
                    <a:pt x="1442449" y="415700"/>
                    <a:pt x="1285392" y="267752"/>
                  </a:cubicBezTo>
                  <a:cubicBezTo>
                    <a:pt x="1256569" y="240523"/>
                    <a:pt x="1239731" y="204249"/>
                    <a:pt x="1238114" y="165501"/>
                  </a:cubicBezTo>
                  <a:lnTo>
                    <a:pt x="1237638" y="154267"/>
                  </a:lnTo>
                  <a:cubicBezTo>
                    <a:pt x="1235070" y="93431"/>
                    <a:pt x="1267794" y="39639"/>
                    <a:pt x="1322968" y="14124"/>
                  </a:cubicBezTo>
                  <a:cubicBezTo>
                    <a:pt x="1341423" y="5556"/>
                    <a:pt x="1360639" y="986"/>
                    <a:pt x="1379759" y="129"/>
                  </a:cubicBezTo>
                  <a:close/>
                  <a:moveTo>
                    <a:pt x="807754" y="1840639"/>
                  </a:moveTo>
                  <a:cubicBezTo>
                    <a:pt x="1079155" y="1829214"/>
                    <a:pt x="1330293" y="1712302"/>
                    <a:pt x="1515032" y="1511419"/>
                  </a:cubicBezTo>
                  <a:cubicBezTo>
                    <a:pt x="1699961" y="1310250"/>
                    <a:pt x="1795564" y="1049673"/>
                    <a:pt x="1784149" y="777671"/>
                  </a:cubicBezTo>
                  <a:cubicBezTo>
                    <a:pt x="1772733" y="506241"/>
                    <a:pt x="1656582" y="255280"/>
                    <a:pt x="1457194" y="70962"/>
                  </a:cubicBezTo>
                  <a:cubicBezTo>
                    <a:pt x="1418857" y="35451"/>
                    <a:pt x="1372054" y="38211"/>
                    <a:pt x="1341042" y="52587"/>
                  </a:cubicBezTo>
                  <a:cubicBezTo>
                    <a:pt x="1310221" y="66868"/>
                    <a:pt x="1277973" y="100666"/>
                    <a:pt x="1280160" y="152553"/>
                  </a:cubicBezTo>
                  <a:lnTo>
                    <a:pt x="1280636" y="163787"/>
                  </a:lnTo>
                  <a:cubicBezTo>
                    <a:pt x="1281778" y="191397"/>
                    <a:pt x="1293859" y="217483"/>
                    <a:pt x="1314692" y="237000"/>
                  </a:cubicBezTo>
                  <a:cubicBezTo>
                    <a:pt x="1394790" y="312498"/>
                    <a:pt x="1457479" y="401705"/>
                    <a:pt x="1500953" y="502242"/>
                  </a:cubicBezTo>
                  <a:cubicBezTo>
                    <a:pt x="1546233" y="606778"/>
                    <a:pt x="1568303" y="718358"/>
                    <a:pt x="1566591" y="833747"/>
                  </a:cubicBezTo>
                  <a:cubicBezTo>
                    <a:pt x="1563642" y="1032536"/>
                    <a:pt x="1486303" y="1222661"/>
                    <a:pt x="1348748" y="1369182"/>
                  </a:cubicBezTo>
                  <a:cubicBezTo>
                    <a:pt x="1211288" y="1515608"/>
                    <a:pt x="1026454" y="1604910"/>
                    <a:pt x="828397" y="1620429"/>
                  </a:cubicBezTo>
                  <a:cubicBezTo>
                    <a:pt x="606559" y="1637852"/>
                    <a:pt x="393377" y="1565400"/>
                    <a:pt x="228330" y="1416404"/>
                  </a:cubicBezTo>
                  <a:cubicBezTo>
                    <a:pt x="205214" y="1395554"/>
                    <a:pt x="176675" y="1384700"/>
                    <a:pt x="147946" y="1385843"/>
                  </a:cubicBezTo>
                  <a:cubicBezTo>
                    <a:pt x="93914" y="1388128"/>
                    <a:pt x="61570" y="1424782"/>
                    <a:pt x="49394" y="1458390"/>
                  </a:cubicBezTo>
                  <a:cubicBezTo>
                    <a:pt x="37408" y="1491235"/>
                    <a:pt x="38549" y="1539029"/>
                    <a:pt x="77647" y="1574731"/>
                  </a:cubicBezTo>
                  <a:cubicBezTo>
                    <a:pt x="277511" y="1757430"/>
                    <a:pt x="536544" y="1851873"/>
                    <a:pt x="806898" y="1840830"/>
                  </a:cubicBezTo>
                  <a:lnTo>
                    <a:pt x="807945" y="1840830"/>
                  </a:ln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559EE86-14D2-6979-E4B4-D446F9D17B14}"/>
                </a:ext>
              </a:extLst>
            </p:cNvPr>
            <p:cNvSpPr/>
            <p:nvPr/>
          </p:nvSpPr>
          <p:spPr>
            <a:xfrm>
              <a:off x="8035406" y="6192337"/>
              <a:ext cx="1560982" cy="1562249"/>
            </a:xfrm>
            <a:custGeom>
              <a:avLst/>
              <a:gdLst>
                <a:gd name="connsiteX0" fmla="*/ 521112 w 521111"/>
                <a:gd name="connsiteY0" fmla="*/ 260767 h 521534"/>
                <a:gd name="connsiteX1" fmla="*/ 260556 w 521111"/>
                <a:gd name="connsiteY1" fmla="*/ 521535 h 521534"/>
                <a:gd name="connsiteX2" fmla="*/ 0 w 521111"/>
                <a:gd name="connsiteY2" fmla="*/ 260767 h 521534"/>
                <a:gd name="connsiteX3" fmla="*/ 260556 w 521111"/>
                <a:gd name="connsiteY3" fmla="*/ 0 h 521534"/>
                <a:gd name="connsiteX4" fmla="*/ 521112 w 521111"/>
                <a:gd name="connsiteY4" fmla="*/ 260767 h 52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111" h="521534">
                  <a:moveTo>
                    <a:pt x="521112" y="260767"/>
                  </a:moveTo>
                  <a:cubicBezTo>
                    <a:pt x="521112" y="404785"/>
                    <a:pt x="404457" y="521535"/>
                    <a:pt x="260556" y="521535"/>
                  </a:cubicBezTo>
                  <a:cubicBezTo>
                    <a:pt x="116655" y="521535"/>
                    <a:pt x="0" y="404785"/>
                    <a:pt x="0" y="260767"/>
                  </a:cubicBezTo>
                  <a:cubicBezTo>
                    <a:pt x="0" y="116750"/>
                    <a:pt x="116655" y="0"/>
                    <a:pt x="260556" y="0"/>
                  </a:cubicBezTo>
                  <a:cubicBezTo>
                    <a:pt x="404457" y="0"/>
                    <a:pt x="521112" y="116750"/>
                    <a:pt x="521112" y="260767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17E53-635B-2C3E-B60F-6B455106C27D}"/>
                </a:ext>
              </a:extLst>
            </p:cNvPr>
            <p:cNvSpPr/>
            <p:nvPr/>
          </p:nvSpPr>
          <p:spPr>
            <a:xfrm>
              <a:off x="-359303" y="-130066"/>
              <a:ext cx="2323763" cy="2365978"/>
            </a:xfrm>
            <a:custGeom>
              <a:avLst/>
              <a:gdLst>
                <a:gd name="connsiteX0" fmla="*/ 1060786 w 2323763"/>
                <a:gd name="connsiteY0" fmla="*/ 2025020 h 2365978"/>
                <a:gd name="connsiteX1" fmla="*/ 1986477 w 2323763"/>
                <a:gd name="connsiteY1" fmla="*/ 1031362 h 2365978"/>
                <a:gd name="connsiteX2" fmla="*/ 1680259 w 2323763"/>
                <a:gd name="connsiteY2" fmla="*/ 293997 h 2365978"/>
                <a:gd name="connsiteX3" fmla="*/ 1625751 w 2323763"/>
                <a:gd name="connsiteY3" fmla="*/ 173848 h 2365978"/>
                <a:gd name="connsiteX4" fmla="*/ 1909423 w 2323763"/>
                <a:gd name="connsiteY4" fmla="*/ 46463 h 2365978"/>
                <a:gd name="connsiteX5" fmla="*/ 2323325 w 2323763"/>
                <a:gd name="connsiteY5" fmla="*/ 984331 h 2365978"/>
                <a:gd name="connsiteX6" fmla="*/ 1010082 w 2323763"/>
                <a:gd name="connsiteY6" fmla="*/ 2365570 h 2365978"/>
                <a:gd name="connsiteX7" fmla="*/ 51572 w 2323763"/>
                <a:gd name="connsiteY7" fmla="*/ 1996459 h 2365978"/>
                <a:gd name="connsiteX8" fmla="*/ 159733 w 2323763"/>
                <a:gd name="connsiteY8" fmla="*/ 1713699 h 2365978"/>
                <a:gd name="connsiteX9" fmla="*/ 174192 w 2323763"/>
                <a:gd name="connsiteY9" fmla="*/ 1713318 h 2365978"/>
                <a:gd name="connsiteX10" fmla="*/ 290819 w 2323763"/>
                <a:gd name="connsiteY10" fmla="*/ 1758255 h 2365978"/>
                <a:gd name="connsiteX11" fmla="*/ 1060786 w 2323763"/>
                <a:gd name="connsiteY11" fmla="*/ 2025020 h 236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3763" h="2365978">
                  <a:moveTo>
                    <a:pt x="1060786" y="2025020"/>
                  </a:moveTo>
                  <a:cubicBezTo>
                    <a:pt x="1576094" y="1983130"/>
                    <a:pt x="1980388" y="1548803"/>
                    <a:pt x="1986477" y="1031362"/>
                  </a:cubicBezTo>
                  <a:cubicBezTo>
                    <a:pt x="1989901" y="740986"/>
                    <a:pt x="1871562" y="479838"/>
                    <a:pt x="1680259" y="293997"/>
                  </a:cubicBezTo>
                  <a:cubicBezTo>
                    <a:pt x="1647535" y="262198"/>
                    <a:pt x="1626892" y="219451"/>
                    <a:pt x="1625751" y="173848"/>
                  </a:cubicBezTo>
                  <a:cubicBezTo>
                    <a:pt x="1622136" y="24375"/>
                    <a:pt x="1801548" y="-57121"/>
                    <a:pt x="1909423" y="46463"/>
                  </a:cubicBezTo>
                  <a:cubicBezTo>
                    <a:pt x="2156565" y="283715"/>
                    <a:pt x="2314002" y="614648"/>
                    <a:pt x="2323325" y="984331"/>
                  </a:cubicBezTo>
                  <a:cubicBezTo>
                    <a:pt x="2342160" y="1727028"/>
                    <a:pt x="1752176" y="2347481"/>
                    <a:pt x="1010082" y="2365570"/>
                  </a:cubicBezTo>
                  <a:cubicBezTo>
                    <a:pt x="639654" y="2374615"/>
                    <a:pt x="300713" y="2232854"/>
                    <a:pt x="51572" y="1996459"/>
                  </a:cubicBezTo>
                  <a:cubicBezTo>
                    <a:pt x="-54496" y="1895827"/>
                    <a:pt x="13616" y="1717222"/>
                    <a:pt x="159733" y="1713699"/>
                  </a:cubicBezTo>
                  <a:lnTo>
                    <a:pt x="174192" y="1713318"/>
                  </a:lnTo>
                  <a:cubicBezTo>
                    <a:pt x="217475" y="1712271"/>
                    <a:pt x="259046" y="1728741"/>
                    <a:pt x="290819" y="1758255"/>
                  </a:cubicBezTo>
                  <a:cubicBezTo>
                    <a:pt x="490112" y="1943715"/>
                    <a:pt x="763986" y="2049203"/>
                    <a:pt x="1060786" y="2025020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C9D4D5E-B63E-0A24-6764-68525C36D692}"/>
                </a:ext>
              </a:extLst>
            </p:cNvPr>
            <p:cNvSpPr/>
            <p:nvPr/>
          </p:nvSpPr>
          <p:spPr>
            <a:xfrm>
              <a:off x="2337270" y="-771895"/>
              <a:ext cx="2775013" cy="2103204"/>
            </a:xfrm>
            <a:custGeom>
              <a:avLst/>
              <a:gdLst>
                <a:gd name="connsiteX0" fmla="*/ 574921 w 1610184"/>
                <a:gd name="connsiteY0" fmla="*/ 978198 h 1220371"/>
                <a:gd name="connsiteX1" fmla="*/ 1346124 w 1610184"/>
                <a:gd name="connsiteY1" fmla="*/ 641933 h 1220371"/>
                <a:gd name="connsiteX2" fmla="*/ 1353829 w 1610184"/>
                <a:gd name="connsiteY2" fmla="*/ 147246 h 1220371"/>
                <a:gd name="connsiteX3" fmla="*/ 1352498 w 1610184"/>
                <a:gd name="connsiteY3" fmla="*/ 65464 h 1220371"/>
                <a:gd name="connsiteX4" fmla="*/ 1545132 w 1610184"/>
                <a:gd name="connsiteY4" fmla="*/ 63084 h 1220371"/>
                <a:gd name="connsiteX5" fmla="*/ 1549222 w 1610184"/>
                <a:gd name="connsiteY5" fmla="*/ 698389 h 1220371"/>
                <a:gd name="connsiteX6" fmla="*/ 462289 w 1610184"/>
                <a:gd name="connsiteY6" fmla="*/ 1159278 h 1220371"/>
                <a:gd name="connsiteX7" fmla="*/ 8433 w 1610184"/>
                <a:gd name="connsiteY7" fmla="*/ 712765 h 1220371"/>
                <a:gd name="connsiteX8" fmla="*/ 139615 w 1610184"/>
                <a:gd name="connsiteY8" fmla="*/ 578716 h 1220371"/>
                <a:gd name="connsiteX9" fmla="*/ 147891 w 1610184"/>
                <a:gd name="connsiteY9" fmla="*/ 582048 h 1220371"/>
                <a:gd name="connsiteX10" fmla="*/ 203065 w 1610184"/>
                <a:gd name="connsiteY10" fmla="*/ 636411 h 1220371"/>
                <a:gd name="connsiteX11" fmla="*/ 575016 w 1610184"/>
                <a:gd name="connsiteY11" fmla="*/ 978198 h 1220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0184" h="1220371">
                  <a:moveTo>
                    <a:pt x="574921" y="978198"/>
                  </a:moveTo>
                  <a:cubicBezTo>
                    <a:pt x="878189" y="1081591"/>
                    <a:pt x="1215038" y="934499"/>
                    <a:pt x="1346124" y="641933"/>
                  </a:cubicBezTo>
                  <a:cubicBezTo>
                    <a:pt x="1419658" y="477703"/>
                    <a:pt x="1416709" y="300050"/>
                    <a:pt x="1353829" y="147246"/>
                  </a:cubicBezTo>
                  <a:cubicBezTo>
                    <a:pt x="1343080" y="121064"/>
                    <a:pt x="1341843" y="91741"/>
                    <a:pt x="1352498" y="65464"/>
                  </a:cubicBezTo>
                  <a:cubicBezTo>
                    <a:pt x="1387314" y="-20411"/>
                    <a:pt x="1509364" y="-22410"/>
                    <a:pt x="1545132" y="63084"/>
                  </a:cubicBezTo>
                  <a:cubicBezTo>
                    <a:pt x="1627132" y="258921"/>
                    <a:pt x="1635028" y="485986"/>
                    <a:pt x="1549222" y="698389"/>
                  </a:cubicBezTo>
                  <a:cubicBezTo>
                    <a:pt x="1376850" y="1125195"/>
                    <a:pt x="888558" y="1332267"/>
                    <a:pt x="462289" y="1159278"/>
                  </a:cubicBezTo>
                  <a:cubicBezTo>
                    <a:pt x="249488" y="1072927"/>
                    <a:pt x="91766" y="908698"/>
                    <a:pt x="8433" y="712765"/>
                  </a:cubicBezTo>
                  <a:cubicBezTo>
                    <a:pt x="-27049" y="629365"/>
                    <a:pt x="55712" y="544633"/>
                    <a:pt x="139615" y="578716"/>
                  </a:cubicBezTo>
                  <a:lnTo>
                    <a:pt x="147891" y="582048"/>
                  </a:lnTo>
                  <a:cubicBezTo>
                    <a:pt x="172720" y="592140"/>
                    <a:pt x="192316" y="611753"/>
                    <a:pt x="203065" y="636411"/>
                  </a:cubicBezTo>
                  <a:cubicBezTo>
                    <a:pt x="270606" y="791024"/>
                    <a:pt x="400266" y="918599"/>
                    <a:pt x="575016" y="978198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92CC114-A3DB-6F61-5C75-2E225F9B23E4}"/>
                </a:ext>
              </a:extLst>
            </p:cNvPr>
            <p:cNvSpPr/>
            <p:nvPr/>
          </p:nvSpPr>
          <p:spPr>
            <a:xfrm>
              <a:off x="10237042" y="-1154959"/>
              <a:ext cx="2838947" cy="2841253"/>
            </a:xfrm>
            <a:custGeom>
              <a:avLst/>
              <a:gdLst>
                <a:gd name="connsiteX0" fmla="*/ 1476387 w 1476387"/>
                <a:gd name="connsiteY0" fmla="*/ 738793 h 1477586"/>
                <a:gd name="connsiteX1" fmla="*/ 738194 w 1476387"/>
                <a:gd name="connsiteY1" fmla="*/ 1477587 h 1477586"/>
                <a:gd name="connsiteX2" fmla="*/ 1 w 1476387"/>
                <a:gd name="connsiteY2" fmla="*/ 738793 h 1477586"/>
                <a:gd name="connsiteX3" fmla="*/ 738194 w 1476387"/>
                <a:gd name="connsiteY3" fmla="*/ 0 h 1477586"/>
                <a:gd name="connsiteX4" fmla="*/ 1476387 w 1476387"/>
                <a:gd name="connsiteY4" fmla="*/ 738793 h 14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387" h="1477586">
                  <a:moveTo>
                    <a:pt x="1476387" y="738793"/>
                  </a:moveTo>
                  <a:cubicBezTo>
                    <a:pt x="1476387" y="1146818"/>
                    <a:pt x="1145887" y="1477587"/>
                    <a:pt x="738194" y="1477587"/>
                  </a:cubicBezTo>
                  <a:cubicBezTo>
                    <a:pt x="330501" y="1477587"/>
                    <a:pt x="1" y="1146818"/>
                    <a:pt x="1" y="738793"/>
                  </a:cubicBezTo>
                  <a:cubicBezTo>
                    <a:pt x="1" y="330769"/>
                    <a:pt x="330501" y="0"/>
                    <a:pt x="738194" y="0"/>
                  </a:cubicBezTo>
                  <a:cubicBezTo>
                    <a:pt x="1145887" y="0"/>
                    <a:pt x="1476387" y="330769"/>
                    <a:pt x="1476387" y="738793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93EFAA1-D5C7-CF91-E281-CA30B2F59C29}"/>
                </a:ext>
              </a:extLst>
            </p:cNvPr>
            <p:cNvSpPr/>
            <p:nvPr/>
          </p:nvSpPr>
          <p:spPr>
            <a:xfrm>
              <a:off x="3413473" y="4780760"/>
              <a:ext cx="4151109" cy="4154480"/>
            </a:xfrm>
            <a:custGeom>
              <a:avLst/>
              <a:gdLst>
                <a:gd name="connsiteX0" fmla="*/ 1476387 w 1476387"/>
                <a:gd name="connsiteY0" fmla="*/ 738794 h 1477586"/>
                <a:gd name="connsiteX1" fmla="*/ 738194 w 1476387"/>
                <a:gd name="connsiteY1" fmla="*/ 1477587 h 1477586"/>
                <a:gd name="connsiteX2" fmla="*/ 0 w 1476387"/>
                <a:gd name="connsiteY2" fmla="*/ 738794 h 1477586"/>
                <a:gd name="connsiteX3" fmla="*/ 738194 w 1476387"/>
                <a:gd name="connsiteY3" fmla="*/ 0 h 1477586"/>
                <a:gd name="connsiteX4" fmla="*/ 1476387 w 1476387"/>
                <a:gd name="connsiteY4" fmla="*/ 738794 h 147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387" h="1477586">
                  <a:moveTo>
                    <a:pt x="1476387" y="738794"/>
                  </a:moveTo>
                  <a:cubicBezTo>
                    <a:pt x="1476387" y="1146818"/>
                    <a:pt x="1145887" y="1477587"/>
                    <a:pt x="738194" y="1477587"/>
                  </a:cubicBezTo>
                  <a:cubicBezTo>
                    <a:pt x="330500" y="1477587"/>
                    <a:pt x="0" y="1146818"/>
                    <a:pt x="0" y="738794"/>
                  </a:cubicBezTo>
                  <a:cubicBezTo>
                    <a:pt x="0" y="330769"/>
                    <a:pt x="330500" y="0"/>
                    <a:pt x="738194" y="0"/>
                  </a:cubicBezTo>
                  <a:cubicBezTo>
                    <a:pt x="1145887" y="0"/>
                    <a:pt x="1476387" y="330769"/>
                    <a:pt x="1476387" y="738794"/>
                  </a:cubicBezTo>
                  <a:close/>
                </a:path>
              </a:pathLst>
            </a:custGeom>
            <a:grpFill/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O" sz="1800"/>
            </a:p>
          </p:txBody>
        </p:sp>
      </p:grpSp>
    </p:spTree>
    <p:extLst>
      <p:ext uri="{BB962C8B-B14F-4D97-AF65-F5344CB8AC3E}">
        <p14:creationId xmlns:p14="http://schemas.microsoft.com/office/powerpoint/2010/main" val="114137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96000">
              <a:schemeClr val="bg1">
                <a:lumMod val="95000"/>
              </a:schemeClr>
            </a:gs>
            <a:gs pos="0">
              <a:schemeClr val="bg1"/>
            </a:gs>
          </a:gsLst>
          <a:lin ang="9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094AF293-3E6D-E62E-BD30-68E55F5E5A89}"/>
              </a:ext>
            </a:extLst>
          </p:cNvPr>
          <p:cNvSpPr/>
          <p:nvPr/>
        </p:nvSpPr>
        <p:spPr>
          <a:xfrm>
            <a:off x="7312031" y="-1156015"/>
            <a:ext cx="1827245" cy="1883832"/>
          </a:xfrm>
          <a:custGeom>
            <a:avLst/>
            <a:gdLst>
              <a:gd name="connsiteX0" fmla="*/ 1379950 w 1827245"/>
              <a:gd name="connsiteY0" fmla="*/ 129 h 1883832"/>
              <a:gd name="connsiteX1" fmla="*/ 1485732 w 1827245"/>
              <a:gd name="connsiteY1" fmla="*/ 39830 h 1883832"/>
              <a:gd name="connsiteX2" fmla="*/ 1826291 w 1827245"/>
              <a:gd name="connsiteY2" fmla="*/ 775862 h 1883832"/>
              <a:gd name="connsiteX3" fmla="*/ 1546139 w 1827245"/>
              <a:gd name="connsiteY3" fmla="*/ 1540076 h 1883832"/>
              <a:gd name="connsiteX4" fmla="*/ 809562 w 1827245"/>
              <a:gd name="connsiteY4" fmla="*/ 1882910 h 1883832"/>
              <a:gd name="connsiteX5" fmla="*/ 808420 w 1827245"/>
              <a:gd name="connsiteY5" fmla="*/ 1882910 h 1883832"/>
              <a:gd name="connsiteX6" fmla="*/ 48918 w 1827245"/>
              <a:gd name="connsiteY6" fmla="*/ 1605863 h 1883832"/>
              <a:gd name="connsiteX7" fmla="*/ 9440 w 1827245"/>
              <a:gd name="connsiteY7" fmla="*/ 1443823 h 1883832"/>
              <a:gd name="connsiteX8" fmla="*/ 145949 w 1827245"/>
              <a:gd name="connsiteY8" fmla="*/ 1343477 h 1883832"/>
              <a:gd name="connsiteX9" fmla="*/ 256392 w 1827245"/>
              <a:gd name="connsiteY9" fmla="*/ 1384891 h 1883832"/>
              <a:gd name="connsiteX10" fmla="*/ 824782 w 1827245"/>
              <a:gd name="connsiteY10" fmla="*/ 1578158 h 1883832"/>
              <a:gd name="connsiteX11" fmla="*/ 1523974 w 1827245"/>
              <a:gd name="connsiteY11" fmla="*/ 832985 h 1883832"/>
              <a:gd name="connsiteX12" fmla="*/ 1285392 w 1827245"/>
              <a:gd name="connsiteY12" fmla="*/ 267751 h 1883832"/>
              <a:gd name="connsiteX13" fmla="*/ 1238114 w 1827245"/>
              <a:gd name="connsiteY13" fmla="*/ 165501 h 1883832"/>
              <a:gd name="connsiteX14" fmla="*/ 1237638 w 1827245"/>
              <a:gd name="connsiteY14" fmla="*/ 154267 h 1883832"/>
              <a:gd name="connsiteX15" fmla="*/ 1322968 w 1827245"/>
              <a:gd name="connsiteY15" fmla="*/ 14124 h 1883832"/>
              <a:gd name="connsiteX16" fmla="*/ 1379760 w 1827245"/>
              <a:gd name="connsiteY16" fmla="*/ 129 h 1883832"/>
              <a:gd name="connsiteX17" fmla="*/ 807660 w 1827245"/>
              <a:gd name="connsiteY17" fmla="*/ 1840639 h 1883832"/>
              <a:gd name="connsiteX18" fmla="*/ 1514936 w 1827245"/>
              <a:gd name="connsiteY18" fmla="*/ 1511419 h 1883832"/>
              <a:gd name="connsiteX19" fmla="*/ 1784054 w 1827245"/>
              <a:gd name="connsiteY19" fmla="*/ 777671 h 1883832"/>
              <a:gd name="connsiteX20" fmla="*/ 1457099 w 1827245"/>
              <a:gd name="connsiteY20" fmla="*/ 70962 h 1883832"/>
              <a:gd name="connsiteX21" fmla="*/ 1340947 w 1827245"/>
              <a:gd name="connsiteY21" fmla="*/ 52587 h 1883832"/>
              <a:gd name="connsiteX22" fmla="*/ 1280065 w 1827245"/>
              <a:gd name="connsiteY22" fmla="*/ 152553 h 1883832"/>
              <a:gd name="connsiteX23" fmla="*/ 1280541 w 1827245"/>
              <a:gd name="connsiteY23" fmla="*/ 163787 h 1883832"/>
              <a:gd name="connsiteX24" fmla="*/ 1314597 w 1827245"/>
              <a:gd name="connsiteY24" fmla="*/ 237000 h 1883832"/>
              <a:gd name="connsiteX25" fmla="*/ 1500858 w 1827245"/>
              <a:gd name="connsiteY25" fmla="*/ 502242 h 1883832"/>
              <a:gd name="connsiteX26" fmla="*/ 1566496 w 1827245"/>
              <a:gd name="connsiteY26" fmla="*/ 833747 h 1883832"/>
              <a:gd name="connsiteX27" fmla="*/ 1348653 w 1827245"/>
              <a:gd name="connsiteY27" fmla="*/ 1369182 h 1883832"/>
              <a:gd name="connsiteX28" fmla="*/ 828302 w 1827245"/>
              <a:gd name="connsiteY28" fmla="*/ 1620429 h 1883832"/>
              <a:gd name="connsiteX29" fmla="*/ 228235 w 1827245"/>
              <a:gd name="connsiteY29" fmla="*/ 1416404 h 1883832"/>
              <a:gd name="connsiteX30" fmla="*/ 147851 w 1827245"/>
              <a:gd name="connsiteY30" fmla="*/ 1385843 h 1883832"/>
              <a:gd name="connsiteX31" fmla="*/ 49299 w 1827245"/>
              <a:gd name="connsiteY31" fmla="*/ 1458389 h 1883832"/>
              <a:gd name="connsiteX32" fmla="*/ 77552 w 1827245"/>
              <a:gd name="connsiteY32" fmla="*/ 1574730 h 1883832"/>
              <a:gd name="connsiteX33" fmla="*/ 806803 w 1827245"/>
              <a:gd name="connsiteY33" fmla="*/ 1840829 h 1883832"/>
              <a:gd name="connsiteX34" fmla="*/ 807850 w 1827245"/>
              <a:gd name="connsiteY34" fmla="*/ 1840829 h 188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27245" h="1883832">
                <a:moveTo>
                  <a:pt x="1379950" y="129"/>
                </a:moveTo>
                <a:cubicBezTo>
                  <a:pt x="1418191" y="-1489"/>
                  <a:pt x="1455862" y="12125"/>
                  <a:pt x="1485732" y="39830"/>
                </a:cubicBezTo>
                <a:cubicBezTo>
                  <a:pt x="1693397" y="231859"/>
                  <a:pt x="1814400" y="493198"/>
                  <a:pt x="1826291" y="775862"/>
                </a:cubicBezTo>
                <a:cubicBezTo>
                  <a:pt x="1838182" y="1059194"/>
                  <a:pt x="1738678" y="1330529"/>
                  <a:pt x="1546139" y="1540076"/>
                </a:cubicBezTo>
                <a:cubicBezTo>
                  <a:pt x="1353789" y="1749337"/>
                  <a:pt x="1092187" y="1871009"/>
                  <a:pt x="809562" y="1882910"/>
                </a:cubicBezTo>
                <a:lnTo>
                  <a:pt x="808420" y="1882910"/>
                </a:lnTo>
                <a:cubicBezTo>
                  <a:pt x="526841" y="1894525"/>
                  <a:pt x="257154" y="1796083"/>
                  <a:pt x="48918" y="1605863"/>
                </a:cubicBezTo>
                <a:cubicBezTo>
                  <a:pt x="3352" y="1564258"/>
                  <a:pt x="-11774" y="1502184"/>
                  <a:pt x="9440" y="1443823"/>
                </a:cubicBezTo>
                <a:cubicBezTo>
                  <a:pt x="30939" y="1384605"/>
                  <a:pt x="83260" y="1346142"/>
                  <a:pt x="145949" y="1343477"/>
                </a:cubicBezTo>
                <a:cubicBezTo>
                  <a:pt x="185808" y="1341763"/>
                  <a:pt x="225000" y="1356520"/>
                  <a:pt x="256392" y="1384891"/>
                </a:cubicBezTo>
                <a:cubicBezTo>
                  <a:pt x="412783" y="1525985"/>
                  <a:pt x="614645" y="1594724"/>
                  <a:pt x="824782" y="1578158"/>
                </a:cubicBezTo>
                <a:cubicBezTo>
                  <a:pt x="1211193" y="1547882"/>
                  <a:pt x="1518266" y="1220567"/>
                  <a:pt x="1523974" y="832985"/>
                </a:cubicBezTo>
                <a:cubicBezTo>
                  <a:pt x="1527208" y="616489"/>
                  <a:pt x="1442449" y="415700"/>
                  <a:pt x="1285392" y="267751"/>
                </a:cubicBezTo>
                <a:cubicBezTo>
                  <a:pt x="1256569" y="240523"/>
                  <a:pt x="1239731" y="204249"/>
                  <a:pt x="1238114" y="165501"/>
                </a:cubicBezTo>
                <a:lnTo>
                  <a:pt x="1237638" y="154267"/>
                </a:lnTo>
                <a:cubicBezTo>
                  <a:pt x="1235070" y="93430"/>
                  <a:pt x="1267794" y="39639"/>
                  <a:pt x="1322968" y="14124"/>
                </a:cubicBezTo>
                <a:cubicBezTo>
                  <a:pt x="1341423" y="5556"/>
                  <a:pt x="1360639" y="986"/>
                  <a:pt x="1379760" y="129"/>
                </a:cubicBezTo>
                <a:close/>
                <a:moveTo>
                  <a:pt x="807660" y="1840639"/>
                </a:moveTo>
                <a:cubicBezTo>
                  <a:pt x="1079060" y="1829214"/>
                  <a:pt x="1330198" y="1712302"/>
                  <a:pt x="1514936" y="1511419"/>
                </a:cubicBezTo>
                <a:cubicBezTo>
                  <a:pt x="1699865" y="1310250"/>
                  <a:pt x="1795469" y="1049673"/>
                  <a:pt x="1784054" y="777671"/>
                </a:cubicBezTo>
                <a:cubicBezTo>
                  <a:pt x="1772638" y="506241"/>
                  <a:pt x="1656487" y="255279"/>
                  <a:pt x="1457099" y="70962"/>
                </a:cubicBezTo>
                <a:cubicBezTo>
                  <a:pt x="1418762" y="35450"/>
                  <a:pt x="1371959" y="38211"/>
                  <a:pt x="1340947" y="52587"/>
                </a:cubicBezTo>
                <a:cubicBezTo>
                  <a:pt x="1310126" y="66868"/>
                  <a:pt x="1277877" y="100666"/>
                  <a:pt x="1280065" y="152553"/>
                </a:cubicBezTo>
                <a:lnTo>
                  <a:pt x="1280541" y="163787"/>
                </a:lnTo>
                <a:cubicBezTo>
                  <a:pt x="1281683" y="191397"/>
                  <a:pt x="1293764" y="217483"/>
                  <a:pt x="1314597" y="237000"/>
                </a:cubicBezTo>
                <a:cubicBezTo>
                  <a:pt x="1394695" y="312498"/>
                  <a:pt x="1457384" y="401705"/>
                  <a:pt x="1500858" y="502242"/>
                </a:cubicBezTo>
                <a:cubicBezTo>
                  <a:pt x="1546139" y="606778"/>
                  <a:pt x="1568208" y="718358"/>
                  <a:pt x="1566496" y="833747"/>
                </a:cubicBezTo>
                <a:cubicBezTo>
                  <a:pt x="1563547" y="1032536"/>
                  <a:pt x="1486208" y="1222661"/>
                  <a:pt x="1348653" y="1369182"/>
                </a:cubicBezTo>
                <a:cubicBezTo>
                  <a:pt x="1211193" y="1515608"/>
                  <a:pt x="1026359" y="1604910"/>
                  <a:pt x="828302" y="1620429"/>
                </a:cubicBezTo>
                <a:cubicBezTo>
                  <a:pt x="606464" y="1637852"/>
                  <a:pt x="393282" y="1565400"/>
                  <a:pt x="228235" y="1416404"/>
                </a:cubicBezTo>
                <a:cubicBezTo>
                  <a:pt x="205119" y="1395554"/>
                  <a:pt x="176580" y="1384700"/>
                  <a:pt x="147851" y="1385843"/>
                </a:cubicBezTo>
                <a:cubicBezTo>
                  <a:pt x="93819" y="1388128"/>
                  <a:pt x="61475" y="1424782"/>
                  <a:pt x="49299" y="1458389"/>
                </a:cubicBezTo>
                <a:cubicBezTo>
                  <a:pt x="37313" y="1491235"/>
                  <a:pt x="38454" y="1539028"/>
                  <a:pt x="77552" y="1574730"/>
                </a:cubicBezTo>
                <a:cubicBezTo>
                  <a:pt x="277416" y="1757429"/>
                  <a:pt x="536449" y="1851873"/>
                  <a:pt x="806803" y="1840829"/>
                </a:cubicBezTo>
                <a:lnTo>
                  <a:pt x="807850" y="1840829"/>
                </a:ln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B1A5A3F-42A9-D0E4-F686-BF5064550C51}"/>
              </a:ext>
            </a:extLst>
          </p:cNvPr>
          <p:cNvSpPr/>
          <p:nvPr/>
        </p:nvSpPr>
        <p:spPr>
          <a:xfrm>
            <a:off x="1606933" y="2333478"/>
            <a:ext cx="395923" cy="396244"/>
          </a:xfrm>
          <a:custGeom>
            <a:avLst/>
            <a:gdLst>
              <a:gd name="connsiteX0" fmla="*/ 395923 w 395922"/>
              <a:gd name="connsiteY0" fmla="*/ 198122 h 396244"/>
              <a:gd name="connsiteX1" fmla="*/ 197961 w 395922"/>
              <a:gd name="connsiteY1" fmla="*/ 396244 h 396244"/>
              <a:gd name="connsiteX2" fmla="*/ 0 w 395922"/>
              <a:gd name="connsiteY2" fmla="*/ 198122 h 396244"/>
              <a:gd name="connsiteX3" fmla="*/ 197961 w 395922"/>
              <a:gd name="connsiteY3" fmla="*/ 0 h 396244"/>
              <a:gd name="connsiteX4" fmla="*/ 395923 w 395922"/>
              <a:gd name="connsiteY4" fmla="*/ 198122 h 39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922" h="396244">
                <a:moveTo>
                  <a:pt x="395923" y="198122"/>
                </a:moveTo>
                <a:cubicBezTo>
                  <a:pt x="395923" y="307542"/>
                  <a:pt x="307292" y="396244"/>
                  <a:pt x="197961" y="396244"/>
                </a:cubicBezTo>
                <a:cubicBezTo>
                  <a:pt x="88630" y="396244"/>
                  <a:pt x="0" y="307542"/>
                  <a:pt x="0" y="198122"/>
                </a:cubicBezTo>
                <a:cubicBezTo>
                  <a:pt x="0" y="88702"/>
                  <a:pt x="88630" y="0"/>
                  <a:pt x="197961" y="0"/>
                </a:cubicBezTo>
                <a:cubicBezTo>
                  <a:pt x="307292" y="0"/>
                  <a:pt x="395923" y="88702"/>
                  <a:pt x="395923" y="198122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17D2A28-1147-AEF3-98EC-223FF60B0765}"/>
              </a:ext>
            </a:extLst>
          </p:cNvPr>
          <p:cNvSpPr/>
          <p:nvPr/>
        </p:nvSpPr>
        <p:spPr>
          <a:xfrm>
            <a:off x="-88847" y="4735905"/>
            <a:ext cx="2494009" cy="2246233"/>
          </a:xfrm>
          <a:custGeom>
            <a:avLst/>
            <a:gdLst>
              <a:gd name="connsiteX0" fmla="*/ 10875 w 2494009"/>
              <a:gd name="connsiteY0" fmla="*/ 1051346 h 2246233"/>
              <a:gd name="connsiteX1" fmla="*/ 264676 w 2494009"/>
              <a:gd name="connsiteY1" fmla="*/ 74349 h 2246233"/>
              <a:gd name="connsiteX2" fmla="*/ 453981 w 2494009"/>
              <a:gd name="connsiteY2" fmla="*/ 5515 h 2246233"/>
              <a:gd name="connsiteX3" fmla="*/ 589063 w 2494009"/>
              <a:gd name="connsiteY3" fmla="*/ 153941 h 2246233"/>
              <a:gd name="connsiteX4" fmla="*/ 591251 w 2494009"/>
              <a:gd name="connsiteY4" fmla="*/ 168317 h 2246233"/>
              <a:gd name="connsiteX5" fmla="*/ 558242 w 2494009"/>
              <a:gd name="connsiteY5" fmla="*/ 302270 h 2246233"/>
              <a:gd name="connsiteX6" fmla="*/ 392909 w 2494009"/>
              <a:gd name="connsiteY6" fmla="*/ 1086763 h 2246233"/>
              <a:gd name="connsiteX7" fmla="*/ 392909 w 2494009"/>
              <a:gd name="connsiteY7" fmla="*/ 1086763 h 2246233"/>
              <a:gd name="connsiteX8" fmla="*/ 1475181 w 2494009"/>
              <a:gd name="connsiteY8" fmla="*/ 1868208 h 2246233"/>
              <a:gd name="connsiteX9" fmla="*/ 2156107 w 2494009"/>
              <a:gd name="connsiteY9" fmla="*/ 1478628 h 2246233"/>
              <a:gd name="connsiteX10" fmla="*/ 2279488 w 2494009"/>
              <a:gd name="connsiteY10" fmla="*/ 1402844 h 2246233"/>
              <a:gd name="connsiteX11" fmla="*/ 2467081 w 2494009"/>
              <a:gd name="connsiteY11" fmla="*/ 1491671 h 2246233"/>
              <a:gd name="connsiteX12" fmla="*/ 2457473 w 2494009"/>
              <a:gd name="connsiteY12" fmla="*/ 1695601 h 2246233"/>
              <a:gd name="connsiteX13" fmla="*/ 1568406 w 2494009"/>
              <a:gd name="connsiteY13" fmla="*/ 2230560 h 2246233"/>
              <a:gd name="connsiteX14" fmla="*/ 555293 w 2494009"/>
              <a:gd name="connsiteY14" fmla="*/ 1979122 h 2246233"/>
              <a:gd name="connsiteX15" fmla="*/ 15536 w 2494009"/>
              <a:gd name="connsiteY15" fmla="*/ 1085049 h 2246233"/>
              <a:gd name="connsiteX16" fmla="*/ 10875 w 2494009"/>
              <a:gd name="connsiteY16" fmla="*/ 1051441 h 2246233"/>
              <a:gd name="connsiteX17" fmla="*/ 558051 w 2494009"/>
              <a:gd name="connsiteY17" fmla="*/ 176790 h 2246233"/>
              <a:gd name="connsiteX18" fmla="*/ 557576 w 2494009"/>
              <a:gd name="connsiteY18" fmla="*/ 173267 h 2246233"/>
              <a:gd name="connsiteX19" fmla="*/ 555388 w 2494009"/>
              <a:gd name="connsiteY19" fmla="*/ 158891 h 2246233"/>
              <a:gd name="connsiteX20" fmla="*/ 445800 w 2494009"/>
              <a:gd name="connsiteY20" fmla="*/ 38552 h 2246233"/>
              <a:gd name="connsiteX21" fmla="*/ 292073 w 2494009"/>
              <a:gd name="connsiteY21" fmla="*/ 94437 h 2246233"/>
              <a:gd name="connsiteX22" fmla="*/ 49211 w 2494009"/>
              <a:gd name="connsiteY22" fmla="*/ 1079813 h 2246233"/>
              <a:gd name="connsiteX23" fmla="*/ 575460 w 2494009"/>
              <a:gd name="connsiteY23" fmla="*/ 1951608 h 2246233"/>
              <a:gd name="connsiteX24" fmla="*/ 1563269 w 2494009"/>
              <a:gd name="connsiteY24" fmla="*/ 2196762 h 2246233"/>
              <a:gd name="connsiteX25" fmla="*/ 2430076 w 2494009"/>
              <a:gd name="connsiteY25" fmla="*/ 1675132 h 2246233"/>
              <a:gd name="connsiteX26" fmla="*/ 2437782 w 2494009"/>
              <a:gd name="connsiteY26" fmla="*/ 1509093 h 2246233"/>
              <a:gd name="connsiteX27" fmla="*/ 2284435 w 2494009"/>
              <a:gd name="connsiteY27" fmla="*/ 1436452 h 2246233"/>
              <a:gd name="connsiteX28" fmla="*/ 2183219 w 2494009"/>
              <a:gd name="connsiteY28" fmla="*/ 1499002 h 2246233"/>
              <a:gd name="connsiteX29" fmla="*/ 1478891 w 2494009"/>
              <a:gd name="connsiteY29" fmla="*/ 1902006 h 2246233"/>
              <a:gd name="connsiteX30" fmla="*/ 763718 w 2494009"/>
              <a:gd name="connsiteY30" fmla="*/ 1713309 h 2246233"/>
              <a:gd name="connsiteX31" fmla="*/ 359424 w 2494009"/>
              <a:gd name="connsiteY31" fmla="*/ 1093617 h 2246233"/>
              <a:gd name="connsiteX32" fmla="*/ 376071 w 2494009"/>
              <a:gd name="connsiteY32" fmla="*/ 1090095 h 2246233"/>
              <a:gd name="connsiteX33" fmla="*/ 359424 w 2494009"/>
              <a:gd name="connsiteY33" fmla="*/ 1093617 h 2246233"/>
              <a:gd name="connsiteX34" fmla="*/ 530464 w 2494009"/>
              <a:gd name="connsiteY34" fmla="*/ 282182 h 2246233"/>
              <a:gd name="connsiteX35" fmla="*/ 557956 w 2494009"/>
              <a:gd name="connsiteY35" fmla="*/ 176790 h 2246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94009" h="2246233">
                <a:moveTo>
                  <a:pt x="10875" y="1051346"/>
                </a:moveTo>
                <a:cubicBezTo>
                  <a:pt x="-32979" y="703656"/>
                  <a:pt x="56631" y="357966"/>
                  <a:pt x="264676" y="74349"/>
                </a:cubicBezTo>
                <a:cubicBezTo>
                  <a:pt x="308911" y="13989"/>
                  <a:pt x="381494" y="-12383"/>
                  <a:pt x="453981" y="5515"/>
                </a:cubicBezTo>
                <a:cubicBezTo>
                  <a:pt x="526183" y="23319"/>
                  <a:pt x="578028" y="80252"/>
                  <a:pt x="589063" y="153941"/>
                </a:cubicBezTo>
                <a:lnTo>
                  <a:pt x="591251" y="168317"/>
                </a:lnTo>
                <a:cubicBezTo>
                  <a:pt x="598195" y="215253"/>
                  <a:pt x="586590" y="262760"/>
                  <a:pt x="558242" y="302270"/>
                </a:cubicBezTo>
                <a:cubicBezTo>
                  <a:pt x="393670" y="531239"/>
                  <a:pt x="334881" y="809905"/>
                  <a:pt x="392909" y="1086763"/>
                </a:cubicBezTo>
                <a:lnTo>
                  <a:pt x="392909" y="1086763"/>
                </a:lnTo>
                <a:cubicBezTo>
                  <a:pt x="496694" y="1582402"/>
                  <a:pt x="972049" y="1925617"/>
                  <a:pt x="1475181" y="1868208"/>
                </a:cubicBezTo>
                <a:cubicBezTo>
                  <a:pt x="1748864" y="1836981"/>
                  <a:pt x="1990680" y="1698647"/>
                  <a:pt x="2156107" y="1478628"/>
                </a:cubicBezTo>
                <a:cubicBezTo>
                  <a:pt x="2187405" y="1437023"/>
                  <a:pt x="2231163" y="1410175"/>
                  <a:pt x="2279488" y="1402844"/>
                </a:cubicBezTo>
                <a:cubicBezTo>
                  <a:pt x="2355496" y="1391420"/>
                  <a:pt x="2427317" y="1425408"/>
                  <a:pt x="2467081" y="1491671"/>
                </a:cubicBezTo>
                <a:cubicBezTo>
                  <a:pt x="2506179" y="1556886"/>
                  <a:pt x="2502469" y="1635050"/>
                  <a:pt x="2457473" y="1695601"/>
                </a:cubicBezTo>
                <a:cubicBezTo>
                  <a:pt x="2241723" y="1986263"/>
                  <a:pt x="1925897" y="2176292"/>
                  <a:pt x="1568406" y="2230560"/>
                </a:cubicBezTo>
                <a:cubicBezTo>
                  <a:pt x="1208917" y="2285208"/>
                  <a:pt x="849143" y="2195905"/>
                  <a:pt x="555293" y="1979122"/>
                </a:cubicBezTo>
                <a:cubicBezTo>
                  <a:pt x="261442" y="1762340"/>
                  <a:pt x="69759" y="1444830"/>
                  <a:pt x="15536" y="1085049"/>
                </a:cubicBezTo>
                <a:cubicBezTo>
                  <a:pt x="13824" y="1073815"/>
                  <a:pt x="12302" y="1062580"/>
                  <a:pt x="10875" y="1051441"/>
                </a:cubicBezTo>
                <a:close/>
                <a:moveTo>
                  <a:pt x="558051" y="176790"/>
                </a:moveTo>
                <a:cubicBezTo>
                  <a:pt x="557861" y="175647"/>
                  <a:pt x="557766" y="174410"/>
                  <a:pt x="557576" y="173267"/>
                </a:cubicBezTo>
                <a:lnTo>
                  <a:pt x="555388" y="158891"/>
                </a:lnTo>
                <a:cubicBezTo>
                  <a:pt x="546351" y="99102"/>
                  <a:pt x="504399" y="53023"/>
                  <a:pt x="445800" y="38552"/>
                </a:cubicBezTo>
                <a:cubicBezTo>
                  <a:pt x="386916" y="23985"/>
                  <a:pt x="328032" y="45406"/>
                  <a:pt x="292073" y="94437"/>
                </a:cubicBezTo>
                <a:cubicBezTo>
                  <a:pt x="82792" y="379958"/>
                  <a:pt x="-3490" y="729743"/>
                  <a:pt x="49211" y="1079813"/>
                </a:cubicBezTo>
                <a:cubicBezTo>
                  <a:pt x="102103" y="1430644"/>
                  <a:pt x="288934" y="1740157"/>
                  <a:pt x="575460" y="1951608"/>
                </a:cubicBezTo>
                <a:cubicBezTo>
                  <a:pt x="861985" y="2162964"/>
                  <a:pt x="1212818" y="2250077"/>
                  <a:pt x="1563269" y="2196762"/>
                </a:cubicBezTo>
                <a:cubicBezTo>
                  <a:pt x="1911819" y="2143732"/>
                  <a:pt x="2219748" y="1958558"/>
                  <a:pt x="2430076" y="1675132"/>
                </a:cubicBezTo>
                <a:cubicBezTo>
                  <a:pt x="2466700" y="1625815"/>
                  <a:pt x="2469649" y="1562123"/>
                  <a:pt x="2437782" y="1509093"/>
                </a:cubicBezTo>
                <a:cubicBezTo>
                  <a:pt x="2405248" y="1454922"/>
                  <a:pt x="2346554" y="1427122"/>
                  <a:pt x="2284435" y="1436452"/>
                </a:cubicBezTo>
                <a:cubicBezTo>
                  <a:pt x="2245052" y="1442354"/>
                  <a:pt x="2209094" y="1464632"/>
                  <a:pt x="2183219" y="1499002"/>
                </a:cubicBezTo>
                <a:cubicBezTo>
                  <a:pt x="2012083" y="1726542"/>
                  <a:pt x="1761992" y="1869636"/>
                  <a:pt x="1478891" y="1902006"/>
                </a:cubicBezTo>
                <a:cubicBezTo>
                  <a:pt x="1226136" y="1930853"/>
                  <a:pt x="972144" y="1863829"/>
                  <a:pt x="763718" y="1713309"/>
                </a:cubicBezTo>
                <a:cubicBezTo>
                  <a:pt x="555198" y="1562789"/>
                  <a:pt x="411649" y="1342674"/>
                  <a:pt x="359424" y="1093617"/>
                </a:cubicBezTo>
                <a:lnTo>
                  <a:pt x="376071" y="1090095"/>
                </a:lnTo>
                <a:lnTo>
                  <a:pt x="359424" y="1093617"/>
                </a:lnTo>
                <a:cubicBezTo>
                  <a:pt x="299493" y="807240"/>
                  <a:pt x="360185" y="519053"/>
                  <a:pt x="530464" y="282182"/>
                </a:cubicBezTo>
                <a:cubicBezTo>
                  <a:pt x="552914" y="250955"/>
                  <a:pt x="562617" y="213729"/>
                  <a:pt x="557956" y="176790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F000773-C444-E9EE-201B-5FEB6DF43FD1}"/>
              </a:ext>
            </a:extLst>
          </p:cNvPr>
          <p:cNvSpPr/>
          <p:nvPr/>
        </p:nvSpPr>
        <p:spPr>
          <a:xfrm>
            <a:off x="2983253" y="-229983"/>
            <a:ext cx="758409" cy="759024"/>
          </a:xfrm>
          <a:custGeom>
            <a:avLst/>
            <a:gdLst>
              <a:gd name="connsiteX0" fmla="*/ 440062 w 440062"/>
              <a:gd name="connsiteY0" fmla="*/ 220210 h 440419"/>
              <a:gd name="connsiteX1" fmla="*/ 220031 w 440062"/>
              <a:gd name="connsiteY1" fmla="*/ 440420 h 440419"/>
              <a:gd name="connsiteX2" fmla="*/ 0 w 440062"/>
              <a:gd name="connsiteY2" fmla="*/ 220210 h 440419"/>
              <a:gd name="connsiteX3" fmla="*/ 220031 w 440062"/>
              <a:gd name="connsiteY3" fmla="*/ 0 h 440419"/>
              <a:gd name="connsiteX4" fmla="*/ 440062 w 440062"/>
              <a:gd name="connsiteY4" fmla="*/ 220210 h 44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62" h="440419">
                <a:moveTo>
                  <a:pt x="440062" y="220210"/>
                </a:moveTo>
                <a:cubicBezTo>
                  <a:pt x="440062" y="341829"/>
                  <a:pt x="341551" y="440420"/>
                  <a:pt x="220031" y="440420"/>
                </a:cubicBezTo>
                <a:cubicBezTo>
                  <a:pt x="98511" y="440420"/>
                  <a:pt x="0" y="341829"/>
                  <a:pt x="0" y="220210"/>
                </a:cubicBezTo>
                <a:cubicBezTo>
                  <a:pt x="0" y="98591"/>
                  <a:pt x="98511" y="0"/>
                  <a:pt x="220031" y="0"/>
                </a:cubicBezTo>
                <a:cubicBezTo>
                  <a:pt x="341551" y="0"/>
                  <a:pt x="440062" y="98591"/>
                  <a:pt x="440062" y="220210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C20B387-B04C-466F-0E57-679C53C27F05}"/>
              </a:ext>
            </a:extLst>
          </p:cNvPr>
          <p:cNvSpPr/>
          <p:nvPr/>
        </p:nvSpPr>
        <p:spPr>
          <a:xfrm>
            <a:off x="10619797" y="4744968"/>
            <a:ext cx="1010640" cy="1011461"/>
          </a:xfrm>
          <a:custGeom>
            <a:avLst/>
            <a:gdLst>
              <a:gd name="connsiteX0" fmla="*/ 1010640 w 1010640"/>
              <a:gd name="connsiteY0" fmla="*/ 505731 h 1011461"/>
              <a:gd name="connsiteX1" fmla="*/ 505320 w 1010640"/>
              <a:gd name="connsiteY1" fmla="*/ 1011462 h 1011461"/>
              <a:gd name="connsiteX2" fmla="*/ 0 w 1010640"/>
              <a:gd name="connsiteY2" fmla="*/ 505731 h 1011461"/>
              <a:gd name="connsiteX3" fmla="*/ 505320 w 1010640"/>
              <a:gd name="connsiteY3" fmla="*/ 0 h 1011461"/>
              <a:gd name="connsiteX4" fmla="*/ 1010640 w 1010640"/>
              <a:gd name="connsiteY4" fmla="*/ 505731 h 1011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640" h="1011461">
                <a:moveTo>
                  <a:pt x="1010640" y="505731"/>
                </a:moveTo>
                <a:cubicBezTo>
                  <a:pt x="1010640" y="785038"/>
                  <a:pt x="784401" y="1011462"/>
                  <a:pt x="505320" y="1011462"/>
                </a:cubicBezTo>
                <a:cubicBezTo>
                  <a:pt x="226240" y="1011462"/>
                  <a:pt x="0" y="785038"/>
                  <a:pt x="0" y="505731"/>
                </a:cubicBezTo>
                <a:cubicBezTo>
                  <a:pt x="0" y="226423"/>
                  <a:pt x="226240" y="0"/>
                  <a:pt x="505320" y="0"/>
                </a:cubicBezTo>
                <a:cubicBezTo>
                  <a:pt x="784401" y="0"/>
                  <a:pt x="1010640" y="226423"/>
                  <a:pt x="1010640" y="505731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4F2AA38-0446-5AF2-776C-A7BD84F11CE5}"/>
              </a:ext>
            </a:extLst>
          </p:cNvPr>
          <p:cNvSpPr/>
          <p:nvPr/>
        </p:nvSpPr>
        <p:spPr>
          <a:xfrm>
            <a:off x="-738194" y="2367988"/>
            <a:ext cx="1476387" cy="1477587"/>
          </a:xfrm>
          <a:custGeom>
            <a:avLst/>
            <a:gdLst>
              <a:gd name="connsiteX0" fmla="*/ 1476387 w 1476387"/>
              <a:gd name="connsiteY0" fmla="*/ 738793 h 1477586"/>
              <a:gd name="connsiteX1" fmla="*/ 738194 w 1476387"/>
              <a:gd name="connsiteY1" fmla="*/ 1477587 h 1477586"/>
              <a:gd name="connsiteX2" fmla="*/ 0 w 1476387"/>
              <a:gd name="connsiteY2" fmla="*/ 738793 h 1477586"/>
              <a:gd name="connsiteX3" fmla="*/ 738194 w 1476387"/>
              <a:gd name="connsiteY3" fmla="*/ 0 h 1477586"/>
              <a:gd name="connsiteX4" fmla="*/ 1476387 w 1476387"/>
              <a:gd name="connsiteY4" fmla="*/ 738793 h 147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6387" h="1477586">
                <a:moveTo>
                  <a:pt x="1476387" y="738793"/>
                </a:moveTo>
                <a:cubicBezTo>
                  <a:pt x="1476387" y="1146818"/>
                  <a:pt x="1145887" y="1477587"/>
                  <a:pt x="738194" y="1477587"/>
                </a:cubicBezTo>
                <a:cubicBezTo>
                  <a:pt x="330500" y="1477587"/>
                  <a:pt x="0" y="1146818"/>
                  <a:pt x="0" y="738793"/>
                </a:cubicBezTo>
                <a:cubicBezTo>
                  <a:pt x="0" y="330769"/>
                  <a:pt x="330500" y="0"/>
                  <a:pt x="738194" y="0"/>
                </a:cubicBezTo>
                <a:cubicBezTo>
                  <a:pt x="1145887" y="0"/>
                  <a:pt x="1476387" y="330769"/>
                  <a:pt x="1476387" y="738793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999BC898-93C9-5CF6-F84F-85089DBE976B}"/>
              </a:ext>
            </a:extLst>
          </p:cNvPr>
          <p:cNvSpPr/>
          <p:nvPr/>
        </p:nvSpPr>
        <p:spPr>
          <a:xfrm>
            <a:off x="9611686" y="3765188"/>
            <a:ext cx="2999911" cy="3092813"/>
          </a:xfrm>
          <a:custGeom>
            <a:avLst/>
            <a:gdLst>
              <a:gd name="connsiteX0" fmla="*/ 1379950 w 1827245"/>
              <a:gd name="connsiteY0" fmla="*/ 129 h 1883832"/>
              <a:gd name="connsiteX1" fmla="*/ 1485732 w 1827245"/>
              <a:gd name="connsiteY1" fmla="*/ 39830 h 1883832"/>
              <a:gd name="connsiteX2" fmla="*/ 1826290 w 1827245"/>
              <a:gd name="connsiteY2" fmla="*/ 775862 h 1883832"/>
              <a:gd name="connsiteX3" fmla="*/ 1546139 w 1827245"/>
              <a:gd name="connsiteY3" fmla="*/ 1540076 h 1883832"/>
              <a:gd name="connsiteX4" fmla="*/ 809562 w 1827245"/>
              <a:gd name="connsiteY4" fmla="*/ 1882910 h 1883832"/>
              <a:gd name="connsiteX5" fmla="*/ 808420 w 1827245"/>
              <a:gd name="connsiteY5" fmla="*/ 1882910 h 1883832"/>
              <a:gd name="connsiteX6" fmla="*/ 48918 w 1827245"/>
              <a:gd name="connsiteY6" fmla="*/ 1605863 h 1883832"/>
              <a:gd name="connsiteX7" fmla="*/ 9440 w 1827245"/>
              <a:gd name="connsiteY7" fmla="*/ 1443823 h 1883832"/>
              <a:gd name="connsiteX8" fmla="*/ 145949 w 1827245"/>
              <a:gd name="connsiteY8" fmla="*/ 1343477 h 1883832"/>
              <a:gd name="connsiteX9" fmla="*/ 256393 w 1827245"/>
              <a:gd name="connsiteY9" fmla="*/ 1384891 h 1883832"/>
              <a:gd name="connsiteX10" fmla="*/ 824783 w 1827245"/>
              <a:gd name="connsiteY10" fmla="*/ 1578158 h 1883832"/>
              <a:gd name="connsiteX11" fmla="*/ 1523974 w 1827245"/>
              <a:gd name="connsiteY11" fmla="*/ 832986 h 1883832"/>
              <a:gd name="connsiteX12" fmla="*/ 1285392 w 1827245"/>
              <a:gd name="connsiteY12" fmla="*/ 267752 h 1883832"/>
              <a:gd name="connsiteX13" fmla="*/ 1238114 w 1827245"/>
              <a:gd name="connsiteY13" fmla="*/ 165501 h 1883832"/>
              <a:gd name="connsiteX14" fmla="*/ 1237638 w 1827245"/>
              <a:gd name="connsiteY14" fmla="*/ 154267 h 1883832"/>
              <a:gd name="connsiteX15" fmla="*/ 1322968 w 1827245"/>
              <a:gd name="connsiteY15" fmla="*/ 14124 h 1883832"/>
              <a:gd name="connsiteX16" fmla="*/ 1379759 w 1827245"/>
              <a:gd name="connsiteY16" fmla="*/ 129 h 1883832"/>
              <a:gd name="connsiteX17" fmla="*/ 807754 w 1827245"/>
              <a:gd name="connsiteY17" fmla="*/ 1840639 h 1883832"/>
              <a:gd name="connsiteX18" fmla="*/ 1515032 w 1827245"/>
              <a:gd name="connsiteY18" fmla="*/ 1511419 h 1883832"/>
              <a:gd name="connsiteX19" fmla="*/ 1784149 w 1827245"/>
              <a:gd name="connsiteY19" fmla="*/ 777671 h 1883832"/>
              <a:gd name="connsiteX20" fmla="*/ 1457194 w 1827245"/>
              <a:gd name="connsiteY20" fmla="*/ 70962 h 1883832"/>
              <a:gd name="connsiteX21" fmla="*/ 1341042 w 1827245"/>
              <a:gd name="connsiteY21" fmla="*/ 52587 h 1883832"/>
              <a:gd name="connsiteX22" fmla="*/ 1280160 w 1827245"/>
              <a:gd name="connsiteY22" fmla="*/ 152553 h 1883832"/>
              <a:gd name="connsiteX23" fmla="*/ 1280636 w 1827245"/>
              <a:gd name="connsiteY23" fmla="*/ 163787 h 1883832"/>
              <a:gd name="connsiteX24" fmla="*/ 1314692 w 1827245"/>
              <a:gd name="connsiteY24" fmla="*/ 237000 h 1883832"/>
              <a:gd name="connsiteX25" fmla="*/ 1500953 w 1827245"/>
              <a:gd name="connsiteY25" fmla="*/ 502242 h 1883832"/>
              <a:gd name="connsiteX26" fmla="*/ 1566591 w 1827245"/>
              <a:gd name="connsiteY26" fmla="*/ 833747 h 1883832"/>
              <a:gd name="connsiteX27" fmla="*/ 1348748 w 1827245"/>
              <a:gd name="connsiteY27" fmla="*/ 1369182 h 1883832"/>
              <a:gd name="connsiteX28" fmla="*/ 828397 w 1827245"/>
              <a:gd name="connsiteY28" fmla="*/ 1620429 h 1883832"/>
              <a:gd name="connsiteX29" fmla="*/ 228330 w 1827245"/>
              <a:gd name="connsiteY29" fmla="*/ 1416404 h 1883832"/>
              <a:gd name="connsiteX30" fmla="*/ 147946 w 1827245"/>
              <a:gd name="connsiteY30" fmla="*/ 1385843 h 1883832"/>
              <a:gd name="connsiteX31" fmla="*/ 49394 w 1827245"/>
              <a:gd name="connsiteY31" fmla="*/ 1458390 h 1883832"/>
              <a:gd name="connsiteX32" fmla="*/ 77647 w 1827245"/>
              <a:gd name="connsiteY32" fmla="*/ 1574731 h 1883832"/>
              <a:gd name="connsiteX33" fmla="*/ 806898 w 1827245"/>
              <a:gd name="connsiteY33" fmla="*/ 1840830 h 1883832"/>
              <a:gd name="connsiteX34" fmla="*/ 807945 w 1827245"/>
              <a:gd name="connsiteY34" fmla="*/ 1840830 h 188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27245" h="1883832">
                <a:moveTo>
                  <a:pt x="1379950" y="129"/>
                </a:moveTo>
                <a:cubicBezTo>
                  <a:pt x="1418191" y="-1489"/>
                  <a:pt x="1455862" y="12125"/>
                  <a:pt x="1485732" y="39830"/>
                </a:cubicBezTo>
                <a:cubicBezTo>
                  <a:pt x="1693397" y="231859"/>
                  <a:pt x="1814399" y="493198"/>
                  <a:pt x="1826290" y="775862"/>
                </a:cubicBezTo>
                <a:cubicBezTo>
                  <a:pt x="1838181" y="1059194"/>
                  <a:pt x="1738678" y="1330529"/>
                  <a:pt x="1546139" y="1540076"/>
                </a:cubicBezTo>
                <a:cubicBezTo>
                  <a:pt x="1353790" y="1749337"/>
                  <a:pt x="1092187" y="1871010"/>
                  <a:pt x="809562" y="1882910"/>
                </a:cubicBezTo>
                <a:lnTo>
                  <a:pt x="808420" y="1882910"/>
                </a:lnTo>
                <a:cubicBezTo>
                  <a:pt x="526841" y="1894525"/>
                  <a:pt x="257153" y="1796083"/>
                  <a:pt x="48918" y="1605863"/>
                </a:cubicBezTo>
                <a:cubicBezTo>
                  <a:pt x="3352" y="1564258"/>
                  <a:pt x="-11773" y="1502184"/>
                  <a:pt x="9440" y="1443823"/>
                </a:cubicBezTo>
                <a:cubicBezTo>
                  <a:pt x="30939" y="1384605"/>
                  <a:pt x="83259" y="1346142"/>
                  <a:pt x="145949" y="1343477"/>
                </a:cubicBezTo>
                <a:cubicBezTo>
                  <a:pt x="185807" y="1341763"/>
                  <a:pt x="225000" y="1356520"/>
                  <a:pt x="256393" y="1384891"/>
                </a:cubicBezTo>
                <a:cubicBezTo>
                  <a:pt x="412783" y="1525985"/>
                  <a:pt x="614644" y="1594724"/>
                  <a:pt x="824783" y="1578158"/>
                </a:cubicBezTo>
                <a:cubicBezTo>
                  <a:pt x="1211193" y="1547883"/>
                  <a:pt x="1518266" y="1220567"/>
                  <a:pt x="1523974" y="832986"/>
                </a:cubicBezTo>
                <a:cubicBezTo>
                  <a:pt x="1527208" y="616489"/>
                  <a:pt x="1442449" y="415700"/>
                  <a:pt x="1285392" y="267752"/>
                </a:cubicBezTo>
                <a:cubicBezTo>
                  <a:pt x="1256569" y="240523"/>
                  <a:pt x="1239731" y="204249"/>
                  <a:pt x="1238114" y="165501"/>
                </a:cubicBezTo>
                <a:lnTo>
                  <a:pt x="1237638" y="154267"/>
                </a:lnTo>
                <a:cubicBezTo>
                  <a:pt x="1235070" y="93431"/>
                  <a:pt x="1267794" y="39639"/>
                  <a:pt x="1322968" y="14124"/>
                </a:cubicBezTo>
                <a:cubicBezTo>
                  <a:pt x="1341423" y="5556"/>
                  <a:pt x="1360639" y="986"/>
                  <a:pt x="1379759" y="129"/>
                </a:cubicBezTo>
                <a:close/>
                <a:moveTo>
                  <a:pt x="807754" y="1840639"/>
                </a:moveTo>
                <a:cubicBezTo>
                  <a:pt x="1079155" y="1829214"/>
                  <a:pt x="1330293" y="1712302"/>
                  <a:pt x="1515032" y="1511419"/>
                </a:cubicBezTo>
                <a:cubicBezTo>
                  <a:pt x="1699961" y="1310250"/>
                  <a:pt x="1795564" y="1049673"/>
                  <a:pt x="1784149" y="777671"/>
                </a:cubicBezTo>
                <a:cubicBezTo>
                  <a:pt x="1772733" y="506241"/>
                  <a:pt x="1656582" y="255280"/>
                  <a:pt x="1457194" y="70962"/>
                </a:cubicBezTo>
                <a:cubicBezTo>
                  <a:pt x="1418857" y="35451"/>
                  <a:pt x="1372054" y="38211"/>
                  <a:pt x="1341042" y="52587"/>
                </a:cubicBezTo>
                <a:cubicBezTo>
                  <a:pt x="1310221" y="66868"/>
                  <a:pt x="1277973" y="100666"/>
                  <a:pt x="1280160" y="152553"/>
                </a:cubicBezTo>
                <a:lnTo>
                  <a:pt x="1280636" y="163787"/>
                </a:lnTo>
                <a:cubicBezTo>
                  <a:pt x="1281778" y="191397"/>
                  <a:pt x="1293859" y="217483"/>
                  <a:pt x="1314692" y="237000"/>
                </a:cubicBezTo>
                <a:cubicBezTo>
                  <a:pt x="1394790" y="312498"/>
                  <a:pt x="1457479" y="401705"/>
                  <a:pt x="1500953" y="502242"/>
                </a:cubicBezTo>
                <a:cubicBezTo>
                  <a:pt x="1546233" y="606778"/>
                  <a:pt x="1568303" y="718358"/>
                  <a:pt x="1566591" y="833747"/>
                </a:cubicBezTo>
                <a:cubicBezTo>
                  <a:pt x="1563642" y="1032536"/>
                  <a:pt x="1486303" y="1222661"/>
                  <a:pt x="1348748" y="1369182"/>
                </a:cubicBezTo>
                <a:cubicBezTo>
                  <a:pt x="1211288" y="1515608"/>
                  <a:pt x="1026454" y="1604910"/>
                  <a:pt x="828397" y="1620429"/>
                </a:cubicBezTo>
                <a:cubicBezTo>
                  <a:pt x="606559" y="1637852"/>
                  <a:pt x="393377" y="1565400"/>
                  <a:pt x="228330" y="1416404"/>
                </a:cubicBezTo>
                <a:cubicBezTo>
                  <a:pt x="205214" y="1395554"/>
                  <a:pt x="176675" y="1384700"/>
                  <a:pt x="147946" y="1385843"/>
                </a:cubicBezTo>
                <a:cubicBezTo>
                  <a:pt x="93914" y="1388128"/>
                  <a:pt x="61570" y="1424782"/>
                  <a:pt x="49394" y="1458390"/>
                </a:cubicBezTo>
                <a:cubicBezTo>
                  <a:pt x="37408" y="1491235"/>
                  <a:pt x="38549" y="1539029"/>
                  <a:pt x="77647" y="1574731"/>
                </a:cubicBezTo>
                <a:cubicBezTo>
                  <a:pt x="277511" y="1757430"/>
                  <a:pt x="536544" y="1851873"/>
                  <a:pt x="806898" y="1840830"/>
                </a:cubicBezTo>
                <a:lnTo>
                  <a:pt x="807945" y="1840830"/>
                </a:ln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559EE86-14D2-6979-E4B4-D446F9D17B14}"/>
              </a:ext>
            </a:extLst>
          </p:cNvPr>
          <p:cNvSpPr/>
          <p:nvPr/>
        </p:nvSpPr>
        <p:spPr>
          <a:xfrm>
            <a:off x="8035406" y="6192338"/>
            <a:ext cx="1560983" cy="1562249"/>
          </a:xfrm>
          <a:custGeom>
            <a:avLst/>
            <a:gdLst>
              <a:gd name="connsiteX0" fmla="*/ 521112 w 521111"/>
              <a:gd name="connsiteY0" fmla="*/ 260767 h 521534"/>
              <a:gd name="connsiteX1" fmla="*/ 260556 w 521111"/>
              <a:gd name="connsiteY1" fmla="*/ 521535 h 521534"/>
              <a:gd name="connsiteX2" fmla="*/ 0 w 521111"/>
              <a:gd name="connsiteY2" fmla="*/ 260767 h 521534"/>
              <a:gd name="connsiteX3" fmla="*/ 260556 w 521111"/>
              <a:gd name="connsiteY3" fmla="*/ 0 h 521534"/>
              <a:gd name="connsiteX4" fmla="*/ 521112 w 521111"/>
              <a:gd name="connsiteY4" fmla="*/ 260767 h 52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1111" h="521534">
                <a:moveTo>
                  <a:pt x="521112" y="260767"/>
                </a:moveTo>
                <a:cubicBezTo>
                  <a:pt x="521112" y="404785"/>
                  <a:pt x="404457" y="521535"/>
                  <a:pt x="260556" y="521535"/>
                </a:cubicBezTo>
                <a:cubicBezTo>
                  <a:pt x="116655" y="521535"/>
                  <a:pt x="0" y="404785"/>
                  <a:pt x="0" y="260767"/>
                </a:cubicBezTo>
                <a:cubicBezTo>
                  <a:pt x="0" y="116750"/>
                  <a:pt x="116655" y="0"/>
                  <a:pt x="260556" y="0"/>
                </a:cubicBezTo>
                <a:cubicBezTo>
                  <a:pt x="404457" y="0"/>
                  <a:pt x="521112" y="116750"/>
                  <a:pt x="521112" y="260767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F317E53-635B-2C3E-B60F-6B455106C27D}"/>
              </a:ext>
            </a:extLst>
          </p:cNvPr>
          <p:cNvSpPr/>
          <p:nvPr/>
        </p:nvSpPr>
        <p:spPr>
          <a:xfrm>
            <a:off x="-359303" y="-130067"/>
            <a:ext cx="2323763" cy="2365979"/>
          </a:xfrm>
          <a:custGeom>
            <a:avLst/>
            <a:gdLst>
              <a:gd name="connsiteX0" fmla="*/ 1060786 w 2323763"/>
              <a:gd name="connsiteY0" fmla="*/ 2025020 h 2365978"/>
              <a:gd name="connsiteX1" fmla="*/ 1986477 w 2323763"/>
              <a:gd name="connsiteY1" fmla="*/ 1031362 h 2365978"/>
              <a:gd name="connsiteX2" fmla="*/ 1680259 w 2323763"/>
              <a:gd name="connsiteY2" fmla="*/ 293997 h 2365978"/>
              <a:gd name="connsiteX3" fmla="*/ 1625751 w 2323763"/>
              <a:gd name="connsiteY3" fmla="*/ 173848 h 2365978"/>
              <a:gd name="connsiteX4" fmla="*/ 1909423 w 2323763"/>
              <a:gd name="connsiteY4" fmla="*/ 46463 h 2365978"/>
              <a:gd name="connsiteX5" fmla="*/ 2323325 w 2323763"/>
              <a:gd name="connsiteY5" fmla="*/ 984331 h 2365978"/>
              <a:gd name="connsiteX6" fmla="*/ 1010082 w 2323763"/>
              <a:gd name="connsiteY6" fmla="*/ 2365570 h 2365978"/>
              <a:gd name="connsiteX7" fmla="*/ 51572 w 2323763"/>
              <a:gd name="connsiteY7" fmla="*/ 1996459 h 2365978"/>
              <a:gd name="connsiteX8" fmla="*/ 159733 w 2323763"/>
              <a:gd name="connsiteY8" fmla="*/ 1713699 h 2365978"/>
              <a:gd name="connsiteX9" fmla="*/ 174192 w 2323763"/>
              <a:gd name="connsiteY9" fmla="*/ 1713318 h 2365978"/>
              <a:gd name="connsiteX10" fmla="*/ 290819 w 2323763"/>
              <a:gd name="connsiteY10" fmla="*/ 1758255 h 2365978"/>
              <a:gd name="connsiteX11" fmla="*/ 1060786 w 2323763"/>
              <a:gd name="connsiteY11" fmla="*/ 2025020 h 236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23763" h="2365978">
                <a:moveTo>
                  <a:pt x="1060786" y="2025020"/>
                </a:moveTo>
                <a:cubicBezTo>
                  <a:pt x="1576094" y="1983130"/>
                  <a:pt x="1980388" y="1548803"/>
                  <a:pt x="1986477" y="1031362"/>
                </a:cubicBezTo>
                <a:cubicBezTo>
                  <a:pt x="1989901" y="740986"/>
                  <a:pt x="1871562" y="479838"/>
                  <a:pt x="1680259" y="293997"/>
                </a:cubicBezTo>
                <a:cubicBezTo>
                  <a:pt x="1647535" y="262198"/>
                  <a:pt x="1626892" y="219451"/>
                  <a:pt x="1625751" y="173848"/>
                </a:cubicBezTo>
                <a:cubicBezTo>
                  <a:pt x="1622136" y="24375"/>
                  <a:pt x="1801548" y="-57121"/>
                  <a:pt x="1909423" y="46463"/>
                </a:cubicBezTo>
                <a:cubicBezTo>
                  <a:pt x="2156565" y="283715"/>
                  <a:pt x="2314002" y="614648"/>
                  <a:pt x="2323325" y="984331"/>
                </a:cubicBezTo>
                <a:cubicBezTo>
                  <a:pt x="2342160" y="1727028"/>
                  <a:pt x="1752176" y="2347481"/>
                  <a:pt x="1010082" y="2365570"/>
                </a:cubicBezTo>
                <a:cubicBezTo>
                  <a:pt x="639654" y="2374615"/>
                  <a:pt x="300713" y="2232854"/>
                  <a:pt x="51572" y="1996459"/>
                </a:cubicBezTo>
                <a:cubicBezTo>
                  <a:pt x="-54496" y="1895827"/>
                  <a:pt x="13616" y="1717222"/>
                  <a:pt x="159733" y="1713699"/>
                </a:cubicBezTo>
                <a:lnTo>
                  <a:pt x="174192" y="1713318"/>
                </a:lnTo>
                <a:cubicBezTo>
                  <a:pt x="217475" y="1712271"/>
                  <a:pt x="259046" y="1728741"/>
                  <a:pt x="290819" y="1758255"/>
                </a:cubicBezTo>
                <a:cubicBezTo>
                  <a:pt x="490112" y="1943715"/>
                  <a:pt x="763986" y="2049203"/>
                  <a:pt x="1060786" y="2025020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1C9D4D5E-B63E-0A24-6764-68525C36D692}"/>
              </a:ext>
            </a:extLst>
          </p:cNvPr>
          <p:cNvSpPr/>
          <p:nvPr/>
        </p:nvSpPr>
        <p:spPr>
          <a:xfrm>
            <a:off x="2337271" y="-771894"/>
            <a:ext cx="2775013" cy="2103204"/>
          </a:xfrm>
          <a:custGeom>
            <a:avLst/>
            <a:gdLst>
              <a:gd name="connsiteX0" fmla="*/ 574921 w 1610184"/>
              <a:gd name="connsiteY0" fmla="*/ 978198 h 1220371"/>
              <a:gd name="connsiteX1" fmla="*/ 1346124 w 1610184"/>
              <a:gd name="connsiteY1" fmla="*/ 641933 h 1220371"/>
              <a:gd name="connsiteX2" fmla="*/ 1353829 w 1610184"/>
              <a:gd name="connsiteY2" fmla="*/ 147246 h 1220371"/>
              <a:gd name="connsiteX3" fmla="*/ 1352498 w 1610184"/>
              <a:gd name="connsiteY3" fmla="*/ 65464 h 1220371"/>
              <a:gd name="connsiteX4" fmla="*/ 1545132 w 1610184"/>
              <a:gd name="connsiteY4" fmla="*/ 63084 h 1220371"/>
              <a:gd name="connsiteX5" fmla="*/ 1549222 w 1610184"/>
              <a:gd name="connsiteY5" fmla="*/ 698389 h 1220371"/>
              <a:gd name="connsiteX6" fmla="*/ 462289 w 1610184"/>
              <a:gd name="connsiteY6" fmla="*/ 1159278 h 1220371"/>
              <a:gd name="connsiteX7" fmla="*/ 8433 w 1610184"/>
              <a:gd name="connsiteY7" fmla="*/ 712765 h 1220371"/>
              <a:gd name="connsiteX8" fmla="*/ 139615 w 1610184"/>
              <a:gd name="connsiteY8" fmla="*/ 578716 h 1220371"/>
              <a:gd name="connsiteX9" fmla="*/ 147891 w 1610184"/>
              <a:gd name="connsiteY9" fmla="*/ 582048 h 1220371"/>
              <a:gd name="connsiteX10" fmla="*/ 203065 w 1610184"/>
              <a:gd name="connsiteY10" fmla="*/ 636411 h 1220371"/>
              <a:gd name="connsiteX11" fmla="*/ 575016 w 1610184"/>
              <a:gd name="connsiteY11" fmla="*/ 978198 h 122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0184" h="1220371">
                <a:moveTo>
                  <a:pt x="574921" y="978198"/>
                </a:moveTo>
                <a:cubicBezTo>
                  <a:pt x="878189" y="1081591"/>
                  <a:pt x="1215038" y="934499"/>
                  <a:pt x="1346124" y="641933"/>
                </a:cubicBezTo>
                <a:cubicBezTo>
                  <a:pt x="1419658" y="477703"/>
                  <a:pt x="1416709" y="300050"/>
                  <a:pt x="1353829" y="147246"/>
                </a:cubicBezTo>
                <a:cubicBezTo>
                  <a:pt x="1343080" y="121064"/>
                  <a:pt x="1341843" y="91741"/>
                  <a:pt x="1352498" y="65464"/>
                </a:cubicBezTo>
                <a:cubicBezTo>
                  <a:pt x="1387314" y="-20411"/>
                  <a:pt x="1509364" y="-22410"/>
                  <a:pt x="1545132" y="63084"/>
                </a:cubicBezTo>
                <a:cubicBezTo>
                  <a:pt x="1627132" y="258921"/>
                  <a:pt x="1635028" y="485986"/>
                  <a:pt x="1549222" y="698389"/>
                </a:cubicBezTo>
                <a:cubicBezTo>
                  <a:pt x="1376850" y="1125195"/>
                  <a:pt x="888558" y="1332267"/>
                  <a:pt x="462289" y="1159278"/>
                </a:cubicBezTo>
                <a:cubicBezTo>
                  <a:pt x="249488" y="1072927"/>
                  <a:pt x="91766" y="908698"/>
                  <a:pt x="8433" y="712765"/>
                </a:cubicBezTo>
                <a:cubicBezTo>
                  <a:pt x="-27049" y="629365"/>
                  <a:pt x="55712" y="544633"/>
                  <a:pt x="139615" y="578716"/>
                </a:cubicBezTo>
                <a:lnTo>
                  <a:pt x="147891" y="582048"/>
                </a:lnTo>
                <a:cubicBezTo>
                  <a:pt x="172720" y="592140"/>
                  <a:pt x="192316" y="611753"/>
                  <a:pt x="203065" y="636411"/>
                </a:cubicBezTo>
                <a:cubicBezTo>
                  <a:pt x="270606" y="791024"/>
                  <a:pt x="400266" y="918599"/>
                  <a:pt x="575016" y="978198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92CC114-A3DB-6F61-5C75-2E225F9B23E4}"/>
              </a:ext>
            </a:extLst>
          </p:cNvPr>
          <p:cNvSpPr/>
          <p:nvPr/>
        </p:nvSpPr>
        <p:spPr>
          <a:xfrm>
            <a:off x="10237043" y="-1154959"/>
            <a:ext cx="2838947" cy="2841253"/>
          </a:xfrm>
          <a:custGeom>
            <a:avLst/>
            <a:gdLst>
              <a:gd name="connsiteX0" fmla="*/ 1476387 w 1476387"/>
              <a:gd name="connsiteY0" fmla="*/ 738793 h 1477586"/>
              <a:gd name="connsiteX1" fmla="*/ 738194 w 1476387"/>
              <a:gd name="connsiteY1" fmla="*/ 1477587 h 1477586"/>
              <a:gd name="connsiteX2" fmla="*/ 1 w 1476387"/>
              <a:gd name="connsiteY2" fmla="*/ 738793 h 1477586"/>
              <a:gd name="connsiteX3" fmla="*/ 738194 w 1476387"/>
              <a:gd name="connsiteY3" fmla="*/ 0 h 1477586"/>
              <a:gd name="connsiteX4" fmla="*/ 1476387 w 1476387"/>
              <a:gd name="connsiteY4" fmla="*/ 738793 h 147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6387" h="1477586">
                <a:moveTo>
                  <a:pt x="1476387" y="738793"/>
                </a:moveTo>
                <a:cubicBezTo>
                  <a:pt x="1476387" y="1146818"/>
                  <a:pt x="1145887" y="1477587"/>
                  <a:pt x="738194" y="1477587"/>
                </a:cubicBezTo>
                <a:cubicBezTo>
                  <a:pt x="330501" y="1477587"/>
                  <a:pt x="1" y="1146818"/>
                  <a:pt x="1" y="738793"/>
                </a:cubicBezTo>
                <a:cubicBezTo>
                  <a:pt x="1" y="330769"/>
                  <a:pt x="330501" y="0"/>
                  <a:pt x="738194" y="0"/>
                </a:cubicBezTo>
                <a:cubicBezTo>
                  <a:pt x="1145887" y="0"/>
                  <a:pt x="1476387" y="330769"/>
                  <a:pt x="1476387" y="738793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EFAA1-D5C7-CF91-E281-CA30B2F59C29}"/>
              </a:ext>
            </a:extLst>
          </p:cNvPr>
          <p:cNvSpPr/>
          <p:nvPr/>
        </p:nvSpPr>
        <p:spPr>
          <a:xfrm>
            <a:off x="3413474" y="4780760"/>
            <a:ext cx="4151109" cy="4154480"/>
          </a:xfrm>
          <a:custGeom>
            <a:avLst/>
            <a:gdLst>
              <a:gd name="connsiteX0" fmla="*/ 1476387 w 1476387"/>
              <a:gd name="connsiteY0" fmla="*/ 738794 h 1477586"/>
              <a:gd name="connsiteX1" fmla="*/ 738194 w 1476387"/>
              <a:gd name="connsiteY1" fmla="*/ 1477587 h 1477586"/>
              <a:gd name="connsiteX2" fmla="*/ 0 w 1476387"/>
              <a:gd name="connsiteY2" fmla="*/ 738794 h 1477586"/>
              <a:gd name="connsiteX3" fmla="*/ 738194 w 1476387"/>
              <a:gd name="connsiteY3" fmla="*/ 0 h 1477586"/>
              <a:gd name="connsiteX4" fmla="*/ 1476387 w 1476387"/>
              <a:gd name="connsiteY4" fmla="*/ 738794 h 147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6387" h="1477586">
                <a:moveTo>
                  <a:pt x="1476387" y="738794"/>
                </a:moveTo>
                <a:cubicBezTo>
                  <a:pt x="1476387" y="1146818"/>
                  <a:pt x="1145887" y="1477587"/>
                  <a:pt x="738194" y="1477587"/>
                </a:cubicBezTo>
                <a:cubicBezTo>
                  <a:pt x="330500" y="1477587"/>
                  <a:pt x="0" y="1146818"/>
                  <a:pt x="0" y="738794"/>
                </a:cubicBezTo>
                <a:cubicBezTo>
                  <a:pt x="0" y="330769"/>
                  <a:pt x="330500" y="0"/>
                  <a:pt x="738194" y="0"/>
                </a:cubicBezTo>
                <a:cubicBezTo>
                  <a:pt x="1145887" y="0"/>
                  <a:pt x="1476387" y="330769"/>
                  <a:pt x="1476387" y="738794"/>
                </a:cubicBezTo>
                <a:close/>
              </a:path>
            </a:pathLst>
          </a:custGeom>
          <a:solidFill>
            <a:schemeClr val="bg1">
              <a:lumMod val="50000"/>
              <a:alpha val="6055"/>
            </a:schemeClr>
          </a:solidFill>
          <a:ln w="9513" cap="flat">
            <a:noFill/>
            <a:prstDash val="solid"/>
            <a:miter/>
          </a:ln>
        </p:spPr>
        <p:txBody>
          <a:bodyPr rtlCol="0" anchor="ctr"/>
          <a:lstStyle/>
          <a:p>
            <a:endParaRPr lang="en-CO" sz="1800"/>
          </a:p>
        </p:txBody>
      </p:sp>
    </p:spTree>
    <p:extLst>
      <p:ext uri="{BB962C8B-B14F-4D97-AF65-F5344CB8AC3E}">
        <p14:creationId xmlns:p14="http://schemas.microsoft.com/office/powerpoint/2010/main" val="220612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orms.office.com/r/D1LT96j1k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rgbClr val="66A5A7"/>
            </a:gs>
            <a:gs pos="0">
              <a:srgbClr val="380138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raphic 74">
            <a:extLst>
              <a:ext uri="{FF2B5EF4-FFF2-40B4-BE49-F238E27FC236}">
                <a16:creationId xmlns:a16="http://schemas.microsoft.com/office/drawing/2014/main" id="{A6254DE0-BD1E-94DA-1243-76B4CD47E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0"/>
            <a:ext cx="13157157" cy="6184900"/>
          </a:xfrm>
          <a:prstGeom prst="rect">
            <a:avLst/>
          </a:prstGeom>
        </p:spPr>
      </p:pic>
      <p:grpSp>
        <p:nvGrpSpPr>
          <p:cNvPr id="2" name="Group">
            <a:extLst>
              <a:ext uri="{FF2B5EF4-FFF2-40B4-BE49-F238E27FC236}">
                <a16:creationId xmlns:a16="http://schemas.microsoft.com/office/drawing/2014/main" id="{B88307F2-E533-D6DD-F583-BF0EF0D7D13D}"/>
              </a:ext>
            </a:extLst>
          </p:cNvPr>
          <p:cNvGrpSpPr/>
          <p:nvPr/>
        </p:nvGrpSpPr>
        <p:grpSpPr>
          <a:xfrm>
            <a:off x="1952637" y="2836510"/>
            <a:ext cx="8286726" cy="1572204"/>
            <a:chOff x="0" y="0"/>
            <a:chExt cx="7754680" cy="1471259"/>
          </a:xfrm>
        </p:grpSpPr>
        <p:pic>
          <p:nvPicPr>
            <p:cNvPr id="3" name="Image" descr="Image">
              <a:extLst>
                <a:ext uri="{FF2B5EF4-FFF2-40B4-BE49-F238E27FC236}">
                  <a16:creationId xmlns:a16="http://schemas.microsoft.com/office/drawing/2014/main" id="{BD34AC46-FCEC-C0CB-547D-470AFA7BB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285466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Image" descr="Image">
              <a:extLst>
                <a:ext uri="{FF2B5EF4-FFF2-40B4-BE49-F238E27FC236}">
                  <a16:creationId xmlns:a16="http://schemas.microsoft.com/office/drawing/2014/main" id="{534B2D7B-2CC8-A62C-D37E-AC5517E81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99710" y="0"/>
              <a:ext cx="3354971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" name="Freeform 147">
              <a:extLst>
                <a:ext uri="{FF2B5EF4-FFF2-40B4-BE49-F238E27FC236}">
                  <a16:creationId xmlns:a16="http://schemas.microsoft.com/office/drawing/2014/main" id="{6C520C20-8568-8223-91EF-FD49EC33DC66}"/>
                </a:ext>
              </a:extLst>
            </p:cNvPr>
            <p:cNvSpPr/>
            <p:nvPr/>
          </p:nvSpPr>
          <p:spPr>
            <a:xfrm>
              <a:off x="2446871" y="1050168"/>
              <a:ext cx="215495" cy="33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21" y="5"/>
                  </a:moveTo>
                  <a:lnTo>
                    <a:pt x="0" y="5"/>
                  </a:lnTo>
                  <a:lnTo>
                    <a:pt x="0" y="20136"/>
                  </a:lnTo>
                  <a:cubicBezTo>
                    <a:pt x="0" y="20944"/>
                    <a:pt x="1027" y="21600"/>
                    <a:pt x="2293" y="21600"/>
                  </a:cubicBezTo>
                  <a:cubicBezTo>
                    <a:pt x="3559" y="21600"/>
                    <a:pt x="4586" y="20944"/>
                    <a:pt x="4586" y="20136"/>
                  </a:cubicBezTo>
                  <a:lnTo>
                    <a:pt x="4586" y="12108"/>
                  </a:lnTo>
                  <a:lnTo>
                    <a:pt x="18678" y="12108"/>
                  </a:lnTo>
                  <a:cubicBezTo>
                    <a:pt x="19835" y="12108"/>
                    <a:pt x="20775" y="11508"/>
                    <a:pt x="20775" y="10769"/>
                  </a:cubicBezTo>
                  <a:cubicBezTo>
                    <a:pt x="20775" y="10030"/>
                    <a:pt x="19835" y="9430"/>
                    <a:pt x="18678" y="9430"/>
                  </a:cubicBezTo>
                  <a:lnTo>
                    <a:pt x="4583" y="9430"/>
                  </a:lnTo>
                  <a:cubicBezTo>
                    <a:pt x="4583" y="9430"/>
                    <a:pt x="4583" y="2678"/>
                    <a:pt x="4583" y="2678"/>
                  </a:cubicBezTo>
                  <a:lnTo>
                    <a:pt x="19502" y="2678"/>
                  </a:lnTo>
                  <a:cubicBezTo>
                    <a:pt x="20660" y="2678"/>
                    <a:pt x="21600" y="2078"/>
                    <a:pt x="21600" y="1339"/>
                  </a:cubicBezTo>
                  <a:cubicBezTo>
                    <a:pt x="21600" y="600"/>
                    <a:pt x="20660" y="0"/>
                    <a:pt x="19502" y="0"/>
                  </a:cubicBezTo>
                  <a:lnTo>
                    <a:pt x="4583" y="0"/>
                  </a:lnTo>
                  <a:cubicBezTo>
                    <a:pt x="4583" y="0"/>
                    <a:pt x="3121" y="0"/>
                    <a:pt x="312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6" name="Freeform 148">
              <a:extLst>
                <a:ext uri="{FF2B5EF4-FFF2-40B4-BE49-F238E27FC236}">
                  <a16:creationId xmlns:a16="http://schemas.microsoft.com/office/drawing/2014/main" id="{EC169CF4-313E-D40D-982B-1AF24408C8E5}"/>
                </a:ext>
              </a:extLst>
            </p:cNvPr>
            <p:cNvSpPr/>
            <p:nvPr/>
          </p:nvSpPr>
          <p:spPr>
            <a:xfrm>
              <a:off x="2695923" y="1045373"/>
              <a:ext cx="340960" cy="347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7" y="3117"/>
                  </a:moveTo>
                  <a:cubicBezTo>
                    <a:pt x="17472" y="2129"/>
                    <a:pt x="16326" y="1362"/>
                    <a:pt x="15021" y="817"/>
                  </a:cubicBezTo>
                  <a:cubicBezTo>
                    <a:pt x="13716" y="272"/>
                    <a:pt x="12303" y="0"/>
                    <a:pt x="10785" y="0"/>
                  </a:cubicBezTo>
                  <a:cubicBezTo>
                    <a:pt x="9267" y="0"/>
                    <a:pt x="7852" y="272"/>
                    <a:pt x="6547" y="817"/>
                  </a:cubicBezTo>
                  <a:cubicBezTo>
                    <a:pt x="5242" y="1362"/>
                    <a:pt x="4101" y="2127"/>
                    <a:pt x="3127" y="3117"/>
                  </a:cubicBezTo>
                  <a:cubicBezTo>
                    <a:pt x="2151" y="4104"/>
                    <a:pt x="1385" y="5249"/>
                    <a:pt x="832" y="6550"/>
                  </a:cubicBezTo>
                  <a:cubicBezTo>
                    <a:pt x="277" y="7851"/>
                    <a:pt x="0" y="9258"/>
                    <a:pt x="0" y="10769"/>
                  </a:cubicBezTo>
                  <a:cubicBezTo>
                    <a:pt x="0" y="12279"/>
                    <a:pt x="277" y="13663"/>
                    <a:pt x="832" y="14974"/>
                  </a:cubicBezTo>
                  <a:cubicBezTo>
                    <a:pt x="1388" y="16284"/>
                    <a:pt x="2158" y="17440"/>
                    <a:pt x="3143" y="18438"/>
                  </a:cubicBezTo>
                  <a:cubicBezTo>
                    <a:pt x="4128" y="19437"/>
                    <a:pt x="5281" y="20213"/>
                    <a:pt x="6595" y="20768"/>
                  </a:cubicBezTo>
                  <a:cubicBezTo>
                    <a:pt x="7909" y="21322"/>
                    <a:pt x="9327" y="21600"/>
                    <a:pt x="10847" y="21600"/>
                  </a:cubicBezTo>
                  <a:cubicBezTo>
                    <a:pt x="12367" y="21600"/>
                    <a:pt x="13748" y="21322"/>
                    <a:pt x="15053" y="20768"/>
                  </a:cubicBezTo>
                  <a:cubicBezTo>
                    <a:pt x="16358" y="20213"/>
                    <a:pt x="17497" y="19441"/>
                    <a:pt x="18473" y="18454"/>
                  </a:cubicBezTo>
                  <a:cubicBezTo>
                    <a:pt x="19449" y="17467"/>
                    <a:pt x="20215" y="16318"/>
                    <a:pt x="20768" y="15005"/>
                  </a:cubicBezTo>
                  <a:cubicBezTo>
                    <a:pt x="21323" y="13695"/>
                    <a:pt x="21600" y="12292"/>
                    <a:pt x="21600" y="10800"/>
                  </a:cubicBezTo>
                  <a:cubicBezTo>
                    <a:pt x="21600" y="9308"/>
                    <a:pt x="21323" y="7876"/>
                    <a:pt x="20768" y="6566"/>
                  </a:cubicBezTo>
                  <a:cubicBezTo>
                    <a:pt x="20212" y="5255"/>
                    <a:pt x="19442" y="4106"/>
                    <a:pt x="18457" y="3117"/>
                  </a:cubicBezTo>
                  <a:close/>
                  <a:moveTo>
                    <a:pt x="17579" y="14958"/>
                  </a:moveTo>
                  <a:cubicBezTo>
                    <a:pt x="16912" y="16179"/>
                    <a:pt x="15993" y="17137"/>
                    <a:pt x="14820" y="17832"/>
                  </a:cubicBezTo>
                  <a:cubicBezTo>
                    <a:pt x="13649" y="18528"/>
                    <a:pt x="12303" y="18876"/>
                    <a:pt x="10783" y="18876"/>
                  </a:cubicBezTo>
                  <a:cubicBezTo>
                    <a:pt x="9654" y="18876"/>
                    <a:pt x="8611" y="18674"/>
                    <a:pt x="7656" y="18270"/>
                  </a:cubicBezTo>
                  <a:cubicBezTo>
                    <a:pt x="6700" y="17866"/>
                    <a:pt x="5879" y="17307"/>
                    <a:pt x="5191" y="16592"/>
                  </a:cubicBezTo>
                  <a:cubicBezTo>
                    <a:pt x="4503" y="15876"/>
                    <a:pt x="3968" y="15019"/>
                    <a:pt x="3589" y="14020"/>
                  </a:cubicBezTo>
                  <a:cubicBezTo>
                    <a:pt x="3209" y="13021"/>
                    <a:pt x="3020" y="11938"/>
                    <a:pt x="3020" y="10769"/>
                  </a:cubicBezTo>
                  <a:cubicBezTo>
                    <a:pt x="3020" y="9196"/>
                    <a:pt x="3354" y="7804"/>
                    <a:pt x="4021" y="6595"/>
                  </a:cubicBezTo>
                  <a:cubicBezTo>
                    <a:pt x="4689" y="5385"/>
                    <a:pt x="5603" y="4438"/>
                    <a:pt x="6764" y="3752"/>
                  </a:cubicBezTo>
                  <a:cubicBezTo>
                    <a:pt x="7925" y="3067"/>
                    <a:pt x="9265" y="2724"/>
                    <a:pt x="10785" y="2724"/>
                  </a:cubicBezTo>
                  <a:cubicBezTo>
                    <a:pt x="11935" y="2724"/>
                    <a:pt x="12982" y="2922"/>
                    <a:pt x="13928" y="3314"/>
                  </a:cubicBezTo>
                  <a:cubicBezTo>
                    <a:pt x="14872" y="3707"/>
                    <a:pt x="15695" y="4268"/>
                    <a:pt x="16393" y="4993"/>
                  </a:cubicBezTo>
                  <a:cubicBezTo>
                    <a:pt x="17090" y="5720"/>
                    <a:pt x="17629" y="6570"/>
                    <a:pt x="18011" y="7549"/>
                  </a:cubicBezTo>
                  <a:cubicBezTo>
                    <a:pt x="18391" y="8527"/>
                    <a:pt x="18580" y="9599"/>
                    <a:pt x="18580" y="10771"/>
                  </a:cubicBezTo>
                  <a:cubicBezTo>
                    <a:pt x="18580" y="12344"/>
                    <a:pt x="18247" y="13740"/>
                    <a:pt x="17579" y="149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" name="Freeform 149">
              <a:extLst>
                <a:ext uri="{FF2B5EF4-FFF2-40B4-BE49-F238E27FC236}">
                  <a16:creationId xmlns:a16="http://schemas.microsoft.com/office/drawing/2014/main" id="{367C0BE3-3258-E094-E261-44FA2787B984}"/>
                </a:ext>
              </a:extLst>
            </p:cNvPr>
            <p:cNvSpPr/>
            <p:nvPr/>
          </p:nvSpPr>
          <p:spPr>
            <a:xfrm>
              <a:off x="3099632" y="1050240"/>
              <a:ext cx="328439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13880"/>
                  </a:moveTo>
                  <a:lnTo>
                    <a:pt x="2506" y="630"/>
                  </a:lnTo>
                  <a:cubicBezTo>
                    <a:pt x="2262" y="238"/>
                    <a:pt x="1823" y="0"/>
                    <a:pt x="1353" y="0"/>
                  </a:cubicBezTo>
                  <a:cubicBezTo>
                    <a:pt x="605" y="0"/>
                    <a:pt x="0" y="589"/>
                    <a:pt x="0" y="1316"/>
                  </a:cubicBezTo>
                  <a:lnTo>
                    <a:pt x="0" y="20136"/>
                  </a:lnTo>
                  <a:cubicBezTo>
                    <a:pt x="0" y="20944"/>
                    <a:pt x="674" y="21600"/>
                    <a:pt x="1505" y="21600"/>
                  </a:cubicBezTo>
                  <a:cubicBezTo>
                    <a:pt x="2335" y="21600"/>
                    <a:pt x="3009" y="20944"/>
                    <a:pt x="3009" y="20136"/>
                  </a:cubicBezTo>
                  <a:lnTo>
                    <a:pt x="3009" y="6400"/>
                  </a:lnTo>
                  <a:cubicBezTo>
                    <a:pt x="3009" y="6400"/>
                    <a:pt x="9172" y="16288"/>
                    <a:pt x="9172" y="16288"/>
                  </a:cubicBezTo>
                  <a:cubicBezTo>
                    <a:pt x="9516" y="16842"/>
                    <a:pt x="10133" y="17179"/>
                    <a:pt x="10800" y="17179"/>
                  </a:cubicBezTo>
                  <a:cubicBezTo>
                    <a:pt x="11464" y="17179"/>
                    <a:pt x="12081" y="16842"/>
                    <a:pt x="12428" y="16288"/>
                  </a:cubicBezTo>
                  <a:lnTo>
                    <a:pt x="18591" y="6400"/>
                  </a:lnTo>
                  <a:lnTo>
                    <a:pt x="18591" y="20136"/>
                  </a:lnTo>
                  <a:cubicBezTo>
                    <a:pt x="18591" y="20944"/>
                    <a:pt x="19265" y="21600"/>
                    <a:pt x="20095" y="21600"/>
                  </a:cubicBezTo>
                  <a:cubicBezTo>
                    <a:pt x="20926" y="21600"/>
                    <a:pt x="21600" y="20944"/>
                    <a:pt x="21600" y="20136"/>
                  </a:cubicBezTo>
                  <a:lnTo>
                    <a:pt x="21600" y="1316"/>
                  </a:lnTo>
                  <a:cubicBezTo>
                    <a:pt x="21600" y="589"/>
                    <a:pt x="20995" y="0"/>
                    <a:pt x="20247" y="0"/>
                  </a:cubicBezTo>
                  <a:cubicBezTo>
                    <a:pt x="19775" y="0"/>
                    <a:pt x="19338" y="240"/>
                    <a:pt x="19094" y="630"/>
                  </a:cubicBezTo>
                  <a:lnTo>
                    <a:pt x="10805" y="138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8" name="Freeform 150">
              <a:extLst>
                <a:ext uri="{FF2B5EF4-FFF2-40B4-BE49-F238E27FC236}">
                  <a16:creationId xmlns:a16="http://schemas.microsoft.com/office/drawing/2014/main" id="{D2895E16-1D34-A177-D135-23105BFDFFEE}"/>
                </a:ext>
              </a:extLst>
            </p:cNvPr>
            <p:cNvSpPr/>
            <p:nvPr/>
          </p:nvSpPr>
          <p:spPr>
            <a:xfrm>
              <a:off x="3493532" y="1050168"/>
              <a:ext cx="287202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8847" y="981"/>
                  </a:moveTo>
                  <a:lnTo>
                    <a:pt x="126" y="19601"/>
                  </a:lnTo>
                  <a:cubicBezTo>
                    <a:pt x="-322" y="20554"/>
                    <a:pt x="478" y="21600"/>
                    <a:pt x="1656" y="21600"/>
                  </a:cubicBezTo>
                  <a:cubicBezTo>
                    <a:pt x="2332" y="21600"/>
                    <a:pt x="2941" y="21240"/>
                    <a:pt x="3191" y="20688"/>
                  </a:cubicBezTo>
                  <a:lnTo>
                    <a:pt x="5005" y="16713"/>
                  </a:lnTo>
                  <a:lnTo>
                    <a:pt x="15922" y="16713"/>
                  </a:lnTo>
                  <a:lnTo>
                    <a:pt x="17728" y="20686"/>
                  </a:lnTo>
                  <a:cubicBezTo>
                    <a:pt x="17979" y="21238"/>
                    <a:pt x="18587" y="21598"/>
                    <a:pt x="19264" y="21598"/>
                  </a:cubicBezTo>
                  <a:lnTo>
                    <a:pt x="19303" y="21598"/>
                  </a:lnTo>
                  <a:cubicBezTo>
                    <a:pt x="20478" y="21598"/>
                    <a:pt x="21278" y="20554"/>
                    <a:pt x="20833" y="19601"/>
                  </a:cubicBezTo>
                  <a:lnTo>
                    <a:pt x="12172" y="981"/>
                  </a:lnTo>
                  <a:cubicBezTo>
                    <a:pt x="11896" y="388"/>
                    <a:pt x="11238" y="0"/>
                    <a:pt x="10508" y="0"/>
                  </a:cubicBezTo>
                  <a:cubicBezTo>
                    <a:pt x="9779" y="0"/>
                    <a:pt x="9123" y="386"/>
                    <a:pt x="8844" y="977"/>
                  </a:cubicBezTo>
                  <a:close/>
                  <a:moveTo>
                    <a:pt x="6171" y="14164"/>
                  </a:moveTo>
                  <a:lnTo>
                    <a:pt x="10477" y="4735"/>
                  </a:lnTo>
                  <a:lnTo>
                    <a:pt x="14764" y="14164"/>
                  </a:lnTo>
                  <a:lnTo>
                    <a:pt x="6171" y="141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9" name="Freeform 151">
              <a:extLst>
                <a:ext uri="{FF2B5EF4-FFF2-40B4-BE49-F238E27FC236}">
                  <a16:creationId xmlns:a16="http://schemas.microsoft.com/office/drawing/2014/main" id="{ABC7D0CD-89E8-4409-19A5-3DD1AB341338}"/>
                </a:ext>
              </a:extLst>
            </p:cNvPr>
            <p:cNvSpPr/>
            <p:nvPr/>
          </p:nvSpPr>
          <p:spPr>
            <a:xfrm>
              <a:off x="3803958" y="1045445"/>
              <a:ext cx="331759" cy="34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60" y="11416"/>
                  </a:moveTo>
                  <a:cubicBezTo>
                    <a:pt x="12360" y="12143"/>
                    <a:pt x="12978" y="12731"/>
                    <a:pt x="13737" y="12731"/>
                  </a:cubicBezTo>
                  <a:lnTo>
                    <a:pt x="18440" y="12731"/>
                  </a:lnTo>
                  <a:cubicBezTo>
                    <a:pt x="18309" y="13781"/>
                    <a:pt x="18027" y="14706"/>
                    <a:pt x="17592" y="15500"/>
                  </a:cubicBezTo>
                  <a:cubicBezTo>
                    <a:pt x="16991" y="16600"/>
                    <a:pt x="16124" y="17433"/>
                    <a:pt x="14996" y="17996"/>
                  </a:cubicBezTo>
                  <a:cubicBezTo>
                    <a:pt x="13866" y="18561"/>
                    <a:pt x="12520" y="18842"/>
                    <a:pt x="10957" y="18842"/>
                  </a:cubicBezTo>
                  <a:cubicBezTo>
                    <a:pt x="9395" y="18842"/>
                    <a:pt x="8117" y="18499"/>
                    <a:pt x="6935" y="17814"/>
                  </a:cubicBezTo>
                  <a:cubicBezTo>
                    <a:pt x="5754" y="17130"/>
                    <a:pt x="4814" y="16180"/>
                    <a:pt x="4116" y="14971"/>
                  </a:cubicBezTo>
                  <a:cubicBezTo>
                    <a:pt x="3421" y="13761"/>
                    <a:pt x="3071" y="12359"/>
                    <a:pt x="3071" y="10765"/>
                  </a:cubicBezTo>
                  <a:cubicBezTo>
                    <a:pt x="3071" y="9172"/>
                    <a:pt x="3414" y="7801"/>
                    <a:pt x="4100" y="6591"/>
                  </a:cubicBezTo>
                  <a:cubicBezTo>
                    <a:pt x="4786" y="5381"/>
                    <a:pt x="5747" y="4434"/>
                    <a:pt x="6982" y="3748"/>
                  </a:cubicBezTo>
                  <a:cubicBezTo>
                    <a:pt x="8218" y="3063"/>
                    <a:pt x="9637" y="2720"/>
                    <a:pt x="11242" y="2720"/>
                  </a:cubicBezTo>
                  <a:cubicBezTo>
                    <a:pt x="12593" y="2720"/>
                    <a:pt x="13838" y="2978"/>
                    <a:pt x="14979" y="3492"/>
                  </a:cubicBezTo>
                  <a:cubicBezTo>
                    <a:pt x="15677" y="3806"/>
                    <a:pt x="16293" y="4208"/>
                    <a:pt x="16824" y="4693"/>
                  </a:cubicBezTo>
                  <a:cubicBezTo>
                    <a:pt x="17388" y="5206"/>
                    <a:pt x="18276" y="5197"/>
                    <a:pt x="18828" y="4672"/>
                  </a:cubicBezTo>
                  <a:cubicBezTo>
                    <a:pt x="19406" y="4120"/>
                    <a:pt x="19377" y="3225"/>
                    <a:pt x="18781" y="2688"/>
                  </a:cubicBezTo>
                  <a:cubicBezTo>
                    <a:pt x="17996" y="1982"/>
                    <a:pt x="17099" y="1409"/>
                    <a:pt x="16088" y="967"/>
                  </a:cubicBezTo>
                  <a:cubicBezTo>
                    <a:pt x="14611" y="323"/>
                    <a:pt x="12994" y="0"/>
                    <a:pt x="11244" y="0"/>
                  </a:cubicBezTo>
                  <a:cubicBezTo>
                    <a:pt x="9639" y="0"/>
                    <a:pt x="8157" y="272"/>
                    <a:pt x="6794" y="817"/>
                  </a:cubicBezTo>
                  <a:cubicBezTo>
                    <a:pt x="5432" y="1362"/>
                    <a:pt x="4245" y="2127"/>
                    <a:pt x="3230" y="3117"/>
                  </a:cubicBezTo>
                  <a:cubicBezTo>
                    <a:pt x="2218" y="4105"/>
                    <a:pt x="1426" y="5249"/>
                    <a:pt x="855" y="6551"/>
                  </a:cubicBezTo>
                  <a:cubicBezTo>
                    <a:pt x="284" y="7852"/>
                    <a:pt x="0" y="9259"/>
                    <a:pt x="0" y="10770"/>
                  </a:cubicBezTo>
                  <a:cubicBezTo>
                    <a:pt x="0" y="12280"/>
                    <a:pt x="284" y="13694"/>
                    <a:pt x="855" y="15004"/>
                  </a:cubicBezTo>
                  <a:cubicBezTo>
                    <a:pt x="1426" y="16315"/>
                    <a:pt x="2211" y="17466"/>
                    <a:pt x="3214" y="18454"/>
                  </a:cubicBezTo>
                  <a:cubicBezTo>
                    <a:pt x="4217" y="19441"/>
                    <a:pt x="5387" y="20213"/>
                    <a:pt x="6729" y="20767"/>
                  </a:cubicBezTo>
                  <a:cubicBezTo>
                    <a:pt x="8070" y="21322"/>
                    <a:pt x="9498" y="21600"/>
                    <a:pt x="11021" y="21600"/>
                  </a:cubicBezTo>
                  <a:cubicBezTo>
                    <a:pt x="13091" y="21600"/>
                    <a:pt x="14921" y="21187"/>
                    <a:pt x="16516" y="20359"/>
                  </a:cubicBezTo>
                  <a:cubicBezTo>
                    <a:pt x="18109" y="19533"/>
                    <a:pt x="19356" y="18297"/>
                    <a:pt x="20254" y="16654"/>
                  </a:cubicBezTo>
                  <a:cubicBezTo>
                    <a:pt x="21151" y="15011"/>
                    <a:pt x="21600" y="12969"/>
                    <a:pt x="21600" y="10527"/>
                  </a:cubicBezTo>
                  <a:lnTo>
                    <a:pt x="21600" y="10103"/>
                  </a:lnTo>
                  <a:lnTo>
                    <a:pt x="13739" y="10103"/>
                  </a:lnTo>
                  <a:cubicBezTo>
                    <a:pt x="12978" y="10103"/>
                    <a:pt x="12362" y="10693"/>
                    <a:pt x="12362" y="1141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0" name="Freeform 152">
              <a:extLst>
                <a:ext uri="{FF2B5EF4-FFF2-40B4-BE49-F238E27FC236}">
                  <a16:creationId xmlns:a16="http://schemas.microsoft.com/office/drawing/2014/main" id="{2EFB3740-9416-350E-4C3C-2B521D592320}"/>
                </a:ext>
              </a:extLst>
            </p:cNvPr>
            <p:cNvSpPr/>
            <p:nvPr/>
          </p:nvSpPr>
          <p:spPr>
            <a:xfrm>
              <a:off x="3940320" y="1207677"/>
              <a:ext cx="42363" cy="42326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" name="Freeform 154">
              <a:extLst>
                <a:ext uri="{FF2B5EF4-FFF2-40B4-BE49-F238E27FC236}">
                  <a16:creationId xmlns:a16="http://schemas.microsoft.com/office/drawing/2014/main" id="{B75F2E13-6860-8B02-7741-ADD999AEDF66}"/>
                </a:ext>
              </a:extLst>
            </p:cNvPr>
            <p:cNvSpPr/>
            <p:nvPr/>
          </p:nvSpPr>
          <p:spPr>
            <a:xfrm>
              <a:off x="3131711" y="291460"/>
              <a:ext cx="403541" cy="680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9" h="21600" extrusionOk="0">
                  <a:moveTo>
                    <a:pt x="20396" y="575"/>
                  </a:moveTo>
                  <a:cubicBezTo>
                    <a:pt x="19949" y="212"/>
                    <a:pt x="19246" y="0"/>
                    <a:pt x="18504" y="0"/>
                  </a:cubicBezTo>
                  <a:lnTo>
                    <a:pt x="4786" y="0"/>
                  </a:lnTo>
                  <a:cubicBezTo>
                    <a:pt x="4786" y="0"/>
                    <a:pt x="3208" y="0"/>
                    <a:pt x="3208" y="0"/>
                  </a:cubicBezTo>
                  <a:cubicBezTo>
                    <a:pt x="1436" y="0"/>
                    <a:pt x="0" y="878"/>
                    <a:pt x="0" y="1962"/>
                  </a:cubicBezTo>
                  <a:lnTo>
                    <a:pt x="0" y="20136"/>
                  </a:lnTo>
                  <a:cubicBezTo>
                    <a:pt x="0" y="20945"/>
                    <a:pt x="1071" y="21600"/>
                    <a:pt x="2393" y="21600"/>
                  </a:cubicBezTo>
                  <a:cubicBezTo>
                    <a:pt x="3715" y="21600"/>
                    <a:pt x="4786" y="20945"/>
                    <a:pt x="4786" y="20136"/>
                  </a:cubicBezTo>
                  <a:lnTo>
                    <a:pt x="4786" y="17913"/>
                  </a:lnTo>
                  <a:cubicBezTo>
                    <a:pt x="4786" y="17913"/>
                    <a:pt x="4786" y="14807"/>
                    <a:pt x="4786" y="14807"/>
                  </a:cubicBezTo>
                  <a:lnTo>
                    <a:pt x="4786" y="2928"/>
                  </a:lnTo>
                  <a:lnTo>
                    <a:pt x="18538" y="2928"/>
                  </a:lnTo>
                  <a:cubicBezTo>
                    <a:pt x="20495" y="2928"/>
                    <a:pt x="21600" y="1562"/>
                    <a:pt x="20430" y="602"/>
                  </a:cubicBezTo>
                  <a:cubicBezTo>
                    <a:pt x="20418" y="592"/>
                    <a:pt x="20407" y="583"/>
                    <a:pt x="20396" y="5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2" name="Freeform 155">
              <a:extLst>
                <a:ext uri="{FF2B5EF4-FFF2-40B4-BE49-F238E27FC236}">
                  <a16:creationId xmlns:a16="http://schemas.microsoft.com/office/drawing/2014/main" id="{185C8CA9-19B3-6228-1ABD-F2C14BE5B60D}"/>
                </a:ext>
              </a:extLst>
            </p:cNvPr>
            <p:cNvSpPr/>
            <p:nvPr/>
          </p:nvSpPr>
          <p:spPr>
            <a:xfrm>
              <a:off x="2911923" y="53699"/>
              <a:ext cx="665429" cy="712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9" h="21593" extrusionOk="0">
                  <a:moveTo>
                    <a:pt x="3049" y="11069"/>
                  </a:moveTo>
                  <a:cubicBezTo>
                    <a:pt x="3313" y="6630"/>
                    <a:pt x="7128" y="3066"/>
                    <a:pt x="11778" y="2905"/>
                  </a:cubicBezTo>
                  <a:cubicBezTo>
                    <a:pt x="14393" y="2814"/>
                    <a:pt x="16773" y="3784"/>
                    <a:pt x="18485" y="5395"/>
                  </a:cubicBezTo>
                  <a:cubicBezTo>
                    <a:pt x="18773" y="5668"/>
                    <a:pt x="19157" y="5826"/>
                    <a:pt x="19563" y="5826"/>
                  </a:cubicBezTo>
                  <a:cubicBezTo>
                    <a:pt x="20908" y="5826"/>
                    <a:pt x="21600" y="4267"/>
                    <a:pt x="20646" y="3361"/>
                  </a:cubicBezTo>
                  <a:cubicBezTo>
                    <a:pt x="18461" y="1287"/>
                    <a:pt x="15451" y="3"/>
                    <a:pt x="12127" y="0"/>
                  </a:cubicBezTo>
                  <a:cubicBezTo>
                    <a:pt x="5447" y="-7"/>
                    <a:pt x="0" y="5193"/>
                    <a:pt x="0" y="11576"/>
                  </a:cubicBezTo>
                  <a:cubicBezTo>
                    <a:pt x="0" y="15855"/>
                    <a:pt x="2431" y="19590"/>
                    <a:pt x="6045" y="21593"/>
                  </a:cubicBezTo>
                  <a:lnTo>
                    <a:pt x="6045" y="18025"/>
                  </a:lnTo>
                  <a:cubicBezTo>
                    <a:pt x="4076" y="16334"/>
                    <a:pt x="2884" y="13832"/>
                    <a:pt x="3049" y="110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3" name="Freeform 156">
              <a:extLst>
                <a:ext uri="{FF2B5EF4-FFF2-40B4-BE49-F238E27FC236}">
                  <a16:creationId xmlns:a16="http://schemas.microsoft.com/office/drawing/2014/main" id="{3F7041C3-8887-CA9D-63F6-BE9033E689CF}"/>
                </a:ext>
              </a:extLst>
            </p:cNvPr>
            <p:cNvSpPr/>
            <p:nvPr/>
          </p:nvSpPr>
          <p:spPr>
            <a:xfrm>
              <a:off x="3253134" y="430547"/>
              <a:ext cx="419305" cy="386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extrusionOk="0">
                  <a:moveTo>
                    <a:pt x="18517" y="0"/>
                  </a:moveTo>
                  <a:lnTo>
                    <a:pt x="5326" y="0"/>
                  </a:lnTo>
                  <a:cubicBezTo>
                    <a:pt x="4028" y="0"/>
                    <a:pt x="2976" y="1151"/>
                    <a:pt x="2976" y="2572"/>
                  </a:cubicBezTo>
                  <a:lnTo>
                    <a:pt x="2976" y="2582"/>
                  </a:lnTo>
                  <a:cubicBezTo>
                    <a:pt x="2976" y="4002"/>
                    <a:pt x="4028" y="5153"/>
                    <a:pt x="5326" y="5153"/>
                  </a:cubicBezTo>
                  <a:lnTo>
                    <a:pt x="15996" y="5153"/>
                  </a:lnTo>
                  <a:cubicBezTo>
                    <a:pt x="15443" y="7049"/>
                    <a:pt x="14573" y="8792"/>
                    <a:pt x="13457" y="10305"/>
                  </a:cubicBezTo>
                  <a:cubicBezTo>
                    <a:pt x="10783" y="13935"/>
                    <a:pt x="6686" y="16261"/>
                    <a:pt x="2092" y="16261"/>
                  </a:cubicBezTo>
                  <a:cubicBezTo>
                    <a:pt x="1381" y="16261"/>
                    <a:pt x="684" y="16199"/>
                    <a:pt x="0" y="16092"/>
                  </a:cubicBezTo>
                  <a:lnTo>
                    <a:pt x="0" y="21471"/>
                  </a:lnTo>
                  <a:cubicBezTo>
                    <a:pt x="688" y="21554"/>
                    <a:pt x="1384" y="21600"/>
                    <a:pt x="2092" y="21600"/>
                  </a:cubicBezTo>
                  <a:cubicBezTo>
                    <a:pt x="9538" y="21600"/>
                    <a:pt x="16006" y="17026"/>
                    <a:pt x="19282" y="10305"/>
                  </a:cubicBezTo>
                  <a:cubicBezTo>
                    <a:pt x="20065" y="8699"/>
                    <a:pt x="20662" y="6971"/>
                    <a:pt x="21050" y="5153"/>
                  </a:cubicBezTo>
                  <a:cubicBezTo>
                    <a:pt x="21159" y="4642"/>
                    <a:pt x="21253" y="4123"/>
                    <a:pt x="21328" y="3598"/>
                  </a:cubicBezTo>
                  <a:cubicBezTo>
                    <a:pt x="21600" y="1710"/>
                    <a:pt x="20263" y="2"/>
                    <a:pt x="18517" y="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94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rgbClr val="66A5A7"/>
            </a:gs>
            <a:gs pos="0">
              <a:srgbClr val="380138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raphic 74">
            <a:extLst>
              <a:ext uri="{FF2B5EF4-FFF2-40B4-BE49-F238E27FC236}">
                <a16:creationId xmlns:a16="http://schemas.microsoft.com/office/drawing/2014/main" id="{A6254DE0-BD1E-94DA-1243-76B4CD47E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0"/>
            <a:ext cx="13157157" cy="6184900"/>
          </a:xfrm>
          <a:prstGeom prst="rect">
            <a:avLst/>
          </a:prstGeom>
        </p:spPr>
      </p:pic>
      <p:sp>
        <p:nvSpPr>
          <p:cNvPr id="2" name="Subtítulo 2">
            <a:extLst>
              <a:ext uri="{FF2B5EF4-FFF2-40B4-BE49-F238E27FC236}">
                <a16:creationId xmlns:a16="http://schemas.microsoft.com/office/drawing/2014/main" id="{93F31F9B-C06F-BCD7-1E0F-FC2FFA09EAC5}"/>
              </a:ext>
            </a:extLst>
          </p:cNvPr>
          <p:cNvSpPr txBox="1">
            <a:spLocks/>
          </p:cNvSpPr>
          <p:nvPr/>
        </p:nvSpPr>
        <p:spPr>
          <a:xfrm>
            <a:off x="6622982" y="2981753"/>
            <a:ext cx="5218230" cy="197398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500"/>
              </a:lnSpc>
            </a:pPr>
            <a:r>
              <a:rPr lang="es-MX" sz="12800" b="1" dirty="0">
                <a:solidFill>
                  <a:srgbClr val="FFFFFF"/>
                </a:solidFill>
                <a:latin typeface="Nunito Sans Black" pitchFamily="2" charset="0"/>
              </a:rPr>
              <a:t>Estrategia de cuidado y protección específica de Salud  Bucal</a:t>
            </a:r>
          </a:p>
          <a:p>
            <a:pPr>
              <a:lnSpc>
                <a:spcPts val="4500"/>
              </a:lnSpc>
            </a:pPr>
            <a:r>
              <a:rPr lang="es-MX" sz="12800" b="1" dirty="0">
                <a:solidFill>
                  <a:srgbClr val="F6B332"/>
                </a:solidFill>
                <a:latin typeface="Nunito Sans Black" pitchFamily="2" charset="0"/>
              </a:rPr>
              <a:t>“Soy Generación más Sonriente” 2026 </a:t>
            </a:r>
            <a:endParaRPr lang="es-MX" sz="12800" b="1" dirty="0">
              <a:solidFill>
                <a:schemeClr val="accent2"/>
              </a:solidFill>
              <a:latin typeface="Nunito Sans Black" pitchFamily="2" charset="0"/>
            </a:endParaRPr>
          </a:p>
        </p:txBody>
      </p:sp>
      <p:grpSp>
        <p:nvGrpSpPr>
          <p:cNvPr id="5" name="Group">
            <a:extLst>
              <a:ext uri="{FF2B5EF4-FFF2-40B4-BE49-F238E27FC236}">
                <a16:creationId xmlns:a16="http://schemas.microsoft.com/office/drawing/2014/main" id="{868F4C42-D3F3-46E4-FB1E-1A3B99EBAEC1}"/>
              </a:ext>
            </a:extLst>
          </p:cNvPr>
          <p:cNvGrpSpPr/>
          <p:nvPr/>
        </p:nvGrpSpPr>
        <p:grpSpPr>
          <a:xfrm>
            <a:off x="6926311" y="1249229"/>
            <a:ext cx="4729409" cy="897290"/>
            <a:chOff x="0" y="0"/>
            <a:chExt cx="7754680" cy="1471259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97B258EE-784C-765C-5095-646A16007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285466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63F8D405-DC83-FA9F-59AC-DC8B02E17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99710" y="0"/>
              <a:ext cx="3354971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" name="Freeform 147">
              <a:extLst>
                <a:ext uri="{FF2B5EF4-FFF2-40B4-BE49-F238E27FC236}">
                  <a16:creationId xmlns:a16="http://schemas.microsoft.com/office/drawing/2014/main" id="{0A24127E-5A1D-F11F-D580-4F978DFB98C2}"/>
                </a:ext>
              </a:extLst>
            </p:cNvPr>
            <p:cNvSpPr/>
            <p:nvPr/>
          </p:nvSpPr>
          <p:spPr>
            <a:xfrm>
              <a:off x="2446871" y="1050168"/>
              <a:ext cx="215495" cy="33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21" y="5"/>
                  </a:moveTo>
                  <a:lnTo>
                    <a:pt x="0" y="5"/>
                  </a:lnTo>
                  <a:lnTo>
                    <a:pt x="0" y="20136"/>
                  </a:lnTo>
                  <a:cubicBezTo>
                    <a:pt x="0" y="20944"/>
                    <a:pt x="1027" y="21600"/>
                    <a:pt x="2293" y="21600"/>
                  </a:cubicBezTo>
                  <a:cubicBezTo>
                    <a:pt x="3559" y="21600"/>
                    <a:pt x="4586" y="20944"/>
                    <a:pt x="4586" y="20136"/>
                  </a:cubicBezTo>
                  <a:lnTo>
                    <a:pt x="4586" y="12108"/>
                  </a:lnTo>
                  <a:lnTo>
                    <a:pt x="18678" y="12108"/>
                  </a:lnTo>
                  <a:cubicBezTo>
                    <a:pt x="19835" y="12108"/>
                    <a:pt x="20775" y="11508"/>
                    <a:pt x="20775" y="10769"/>
                  </a:cubicBezTo>
                  <a:cubicBezTo>
                    <a:pt x="20775" y="10030"/>
                    <a:pt x="19835" y="9430"/>
                    <a:pt x="18678" y="9430"/>
                  </a:cubicBezTo>
                  <a:lnTo>
                    <a:pt x="4583" y="9430"/>
                  </a:lnTo>
                  <a:cubicBezTo>
                    <a:pt x="4583" y="9430"/>
                    <a:pt x="4583" y="2678"/>
                    <a:pt x="4583" y="2678"/>
                  </a:cubicBezTo>
                  <a:lnTo>
                    <a:pt x="19502" y="2678"/>
                  </a:lnTo>
                  <a:cubicBezTo>
                    <a:pt x="20660" y="2678"/>
                    <a:pt x="21600" y="2078"/>
                    <a:pt x="21600" y="1339"/>
                  </a:cubicBezTo>
                  <a:cubicBezTo>
                    <a:pt x="21600" y="600"/>
                    <a:pt x="20660" y="0"/>
                    <a:pt x="19502" y="0"/>
                  </a:cubicBezTo>
                  <a:lnTo>
                    <a:pt x="4583" y="0"/>
                  </a:lnTo>
                  <a:cubicBezTo>
                    <a:pt x="4583" y="0"/>
                    <a:pt x="3121" y="0"/>
                    <a:pt x="312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9" name="Freeform 148">
              <a:extLst>
                <a:ext uri="{FF2B5EF4-FFF2-40B4-BE49-F238E27FC236}">
                  <a16:creationId xmlns:a16="http://schemas.microsoft.com/office/drawing/2014/main" id="{A04D09A0-BA81-074A-5A52-9743B703282D}"/>
                </a:ext>
              </a:extLst>
            </p:cNvPr>
            <p:cNvSpPr/>
            <p:nvPr/>
          </p:nvSpPr>
          <p:spPr>
            <a:xfrm>
              <a:off x="2695923" y="1045373"/>
              <a:ext cx="340960" cy="347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7" y="3117"/>
                  </a:moveTo>
                  <a:cubicBezTo>
                    <a:pt x="17472" y="2129"/>
                    <a:pt x="16326" y="1362"/>
                    <a:pt x="15021" y="817"/>
                  </a:cubicBezTo>
                  <a:cubicBezTo>
                    <a:pt x="13716" y="272"/>
                    <a:pt x="12303" y="0"/>
                    <a:pt x="10785" y="0"/>
                  </a:cubicBezTo>
                  <a:cubicBezTo>
                    <a:pt x="9267" y="0"/>
                    <a:pt x="7852" y="272"/>
                    <a:pt x="6547" y="817"/>
                  </a:cubicBezTo>
                  <a:cubicBezTo>
                    <a:pt x="5242" y="1362"/>
                    <a:pt x="4101" y="2127"/>
                    <a:pt x="3127" y="3117"/>
                  </a:cubicBezTo>
                  <a:cubicBezTo>
                    <a:pt x="2151" y="4104"/>
                    <a:pt x="1385" y="5249"/>
                    <a:pt x="832" y="6550"/>
                  </a:cubicBezTo>
                  <a:cubicBezTo>
                    <a:pt x="277" y="7851"/>
                    <a:pt x="0" y="9258"/>
                    <a:pt x="0" y="10769"/>
                  </a:cubicBezTo>
                  <a:cubicBezTo>
                    <a:pt x="0" y="12279"/>
                    <a:pt x="277" y="13663"/>
                    <a:pt x="832" y="14974"/>
                  </a:cubicBezTo>
                  <a:cubicBezTo>
                    <a:pt x="1388" y="16284"/>
                    <a:pt x="2158" y="17440"/>
                    <a:pt x="3143" y="18438"/>
                  </a:cubicBezTo>
                  <a:cubicBezTo>
                    <a:pt x="4128" y="19437"/>
                    <a:pt x="5281" y="20213"/>
                    <a:pt x="6595" y="20768"/>
                  </a:cubicBezTo>
                  <a:cubicBezTo>
                    <a:pt x="7909" y="21322"/>
                    <a:pt x="9327" y="21600"/>
                    <a:pt x="10847" y="21600"/>
                  </a:cubicBezTo>
                  <a:cubicBezTo>
                    <a:pt x="12367" y="21600"/>
                    <a:pt x="13748" y="21322"/>
                    <a:pt x="15053" y="20768"/>
                  </a:cubicBezTo>
                  <a:cubicBezTo>
                    <a:pt x="16358" y="20213"/>
                    <a:pt x="17497" y="19441"/>
                    <a:pt x="18473" y="18454"/>
                  </a:cubicBezTo>
                  <a:cubicBezTo>
                    <a:pt x="19449" y="17467"/>
                    <a:pt x="20215" y="16318"/>
                    <a:pt x="20768" y="15005"/>
                  </a:cubicBezTo>
                  <a:cubicBezTo>
                    <a:pt x="21323" y="13695"/>
                    <a:pt x="21600" y="12292"/>
                    <a:pt x="21600" y="10800"/>
                  </a:cubicBezTo>
                  <a:cubicBezTo>
                    <a:pt x="21600" y="9308"/>
                    <a:pt x="21323" y="7876"/>
                    <a:pt x="20768" y="6566"/>
                  </a:cubicBezTo>
                  <a:cubicBezTo>
                    <a:pt x="20212" y="5255"/>
                    <a:pt x="19442" y="4106"/>
                    <a:pt x="18457" y="3117"/>
                  </a:cubicBezTo>
                  <a:close/>
                  <a:moveTo>
                    <a:pt x="17579" y="14958"/>
                  </a:moveTo>
                  <a:cubicBezTo>
                    <a:pt x="16912" y="16179"/>
                    <a:pt x="15993" y="17137"/>
                    <a:pt x="14820" y="17832"/>
                  </a:cubicBezTo>
                  <a:cubicBezTo>
                    <a:pt x="13649" y="18528"/>
                    <a:pt x="12303" y="18876"/>
                    <a:pt x="10783" y="18876"/>
                  </a:cubicBezTo>
                  <a:cubicBezTo>
                    <a:pt x="9654" y="18876"/>
                    <a:pt x="8611" y="18674"/>
                    <a:pt x="7656" y="18270"/>
                  </a:cubicBezTo>
                  <a:cubicBezTo>
                    <a:pt x="6700" y="17866"/>
                    <a:pt x="5879" y="17307"/>
                    <a:pt x="5191" y="16592"/>
                  </a:cubicBezTo>
                  <a:cubicBezTo>
                    <a:pt x="4503" y="15876"/>
                    <a:pt x="3968" y="15019"/>
                    <a:pt x="3589" y="14020"/>
                  </a:cubicBezTo>
                  <a:cubicBezTo>
                    <a:pt x="3209" y="13021"/>
                    <a:pt x="3020" y="11938"/>
                    <a:pt x="3020" y="10769"/>
                  </a:cubicBezTo>
                  <a:cubicBezTo>
                    <a:pt x="3020" y="9196"/>
                    <a:pt x="3354" y="7804"/>
                    <a:pt x="4021" y="6595"/>
                  </a:cubicBezTo>
                  <a:cubicBezTo>
                    <a:pt x="4689" y="5385"/>
                    <a:pt x="5603" y="4438"/>
                    <a:pt x="6764" y="3752"/>
                  </a:cubicBezTo>
                  <a:cubicBezTo>
                    <a:pt x="7925" y="3067"/>
                    <a:pt x="9265" y="2724"/>
                    <a:pt x="10785" y="2724"/>
                  </a:cubicBezTo>
                  <a:cubicBezTo>
                    <a:pt x="11935" y="2724"/>
                    <a:pt x="12982" y="2922"/>
                    <a:pt x="13928" y="3314"/>
                  </a:cubicBezTo>
                  <a:cubicBezTo>
                    <a:pt x="14872" y="3707"/>
                    <a:pt x="15695" y="4268"/>
                    <a:pt x="16393" y="4993"/>
                  </a:cubicBezTo>
                  <a:cubicBezTo>
                    <a:pt x="17090" y="5720"/>
                    <a:pt x="17629" y="6570"/>
                    <a:pt x="18011" y="7549"/>
                  </a:cubicBezTo>
                  <a:cubicBezTo>
                    <a:pt x="18391" y="8527"/>
                    <a:pt x="18580" y="9599"/>
                    <a:pt x="18580" y="10771"/>
                  </a:cubicBezTo>
                  <a:cubicBezTo>
                    <a:pt x="18580" y="12344"/>
                    <a:pt x="18247" y="13740"/>
                    <a:pt x="17579" y="149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0" name="Freeform 149">
              <a:extLst>
                <a:ext uri="{FF2B5EF4-FFF2-40B4-BE49-F238E27FC236}">
                  <a16:creationId xmlns:a16="http://schemas.microsoft.com/office/drawing/2014/main" id="{9DA7C63E-71E0-A154-74CB-DF3B4E98A93F}"/>
                </a:ext>
              </a:extLst>
            </p:cNvPr>
            <p:cNvSpPr/>
            <p:nvPr/>
          </p:nvSpPr>
          <p:spPr>
            <a:xfrm>
              <a:off x="3099632" y="1050240"/>
              <a:ext cx="328439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13880"/>
                  </a:moveTo>
                  <a:lnTo>
                    <a:pt x="2506" y="630"/>
                  </a:lnTo>
                  <a:cubicBezTo>
                    <a:pt x="2262" y="238"/>
                    <a:pt x="1823" y="0"/>
                    <a:pt x="1353" y="0"/>
                  </a:cubicBezTo>
                  <a:cubicBezTo>
                    <a:pt x="605" y="0"/>
                    <a:pt x="0" y="589"/>
                    <a:pt x="0" y="1316"/>
                  </a:cubicBezTo>
                  <a:lnTo>
                    <a:pt x="0" y="20136"/>
                  </a:lnTo>
                  <a:cubicBezTo>
                    <a:pt x="0" y="20944"/>
                    <a:pt x="674" y="21600"/>
                    <a:pt x="1505" y="21600"/>
                  </a:cubicBezTo>
                  <a:cubicBezTo>
                    <a:pt x="2335" y="21600"/>
                    <a:pt x="3009" y="20944"/>
                    <a:pt x="3009" y="20136"/>
                  </a:cubicBezTo>
                  <a:lnTo>
                    <a:pt x="3009" y="6400"/>
                  </a:lnTo>
                  <a:cubicBezTo>
                    <a:pt x="3009" y="6400"/>
                    <a:pt x="9172" y="16288"/>
                    <a:pt x="9172" y="16288"/>
                  </a:cubicBezTo>
                  <a:cubicBezTo>
                    <a:pt x="9516" y="16842"/>
                    <a:pt x="10133" y="17179"/>
                    <a:pt x="10800" y="17179"/>
                  </a:cubicBezTo>
                  <a:cubicBezTo>
                    <a:pt x="11464" y="17179"/>
                    <a:pt x="12081" y="16842"/>
                    <a:pt x="12428" y="16288"/>
                  </a:cubicBezTo>
                  <a:lnTo>
                    <a:pt x="18591" y="6400"/>
                  </a:lnTo>
                  <a:lnTo>
                    <a:pt x="18591" y="20136"/>
                  </a:lnTo>
                  <a:cubicBezTo>
                    <a:pt x="18591" y="20944"/>
                    <a:pt x="19265" y="21600"/>
                    <a:pt x="20095" y="21600"/>
                  </a:cubicBezTo>
                  <a:cubicBezTo>
                    <a:pt x="20926" y="21600"/>
                    <a:pt x="21600" y="20944"/>
                    <a:pt x="21600" y="20136"/>
                  </a:cubicBezTo>
                  <a:lnTo>
                    <a:pt x="21600" y="1316"/>
                  </a:lnTo>
                  <a:cubicBezTo>
                    <a:pt x="21600" y="589"/>
                    <a:pt x="20995" y="0"/>
                    <a:pt x="20247" y="0"/>
                  </a:cubicBezTo>
                  <a:cubicBezTo>
                    <a:pt x="19775" y="0"/>
                    <a:pt x="19338" y="240"/>
                    <a:pt x="19094" y="630"/>
                  </a:cubicBezTo>
                  <a:lnTo>
                    <a:pt x="10805" y="138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" name="Freeform 150">
              <a:extLst>
                <a:ext uri="{FF2B5EF4-FFF2-40B4-BE49-F238E27FC236}">
                  <a16:creationId xmlns:a16="http://schemas.microsoft.com/office/drawing/2014/main" id="{D825673E-E7A4-DD9D-82F0-B4C385A741EB}"/>
                </a:ext>
              </a:extLst>
            </p:cNvPr>
            <p:cNvSpPr/>
            <p:nvPr/>
          </p:nvSpPr>
          <p:spPr>
            <a:xfrm>
              <a:off x="3493532" y="1050168"/>
              <a:ext cx="287202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8847" y="981"/>
                  </a:moveTo>
                  <a:lnTo>
                    <a:pt x="126" y="19601"/>
                  </a:lnTo>
                  <a:cubicBezTo>
                    <a:pt x="-322" y="20554"/>
                    <a:pt x="478" y="21600"/>
                    <a:pt x="1656" y="21600"/>
                  </a:cubicBezTo>
                  <a:cubicBezTo>
                    <a:pt x="2332" y="21600"/>
                    <a:pt x="2941" y="21240"/>
                    <a:pt x="3191" y="20688"/>
                  </a:cubicBezTo>
                  <a:lnTo>
                    <a:pt x="5005" y="16713"/>
                  </a:lnTo>
                  <a:lnTo>
                    <a:pt x="15922" y="16713"/>
                  </a:lnTo>
                  <a:lnTo>
                    <a:pt x="17728" y="20686"/>
                  </a:lnTo>
                  <a:cubicBezTo>
                    <a:pt x="17979" y="21238"/>
                    <a:pt x="18587" y="21598"/>
                    <a:pt x="19264" y="21598"/>
                  </a:cubicBezTo>
                  <a:lnTo>
                    <a:pt x="19303" y="21598"/>
                  </a:lnTo>
                  <a:cubicBezTo>
                    <a:pt x="20478" y="21598"/>
                    <a:pt x="21278" y="20554"/>
                    <a:pt x="20833" y="19601"/>
                  </a:cubicBezTo>
                  <a:lnTo>
                    <a:pt x="12172" y="981"/>
                  </a:lnTo>
                  <a:cubicBezTo>
                    <a:pt x="11896" y="388"/>
                    <a:pt x="11238" y="0"/>
                    <a:pt x="10508" y="0"/>
                  </a:cubicBezTo>
                  <a:cubicBezTo>
                    <a:pt x="9779" y="0"/>
                    <a:pt x="9123" y="386"/>
                    <a:pt x="8844" y="977"/>
                  </a:cubicBezTo>
                  <a:close/>
                  <a:moveTo>
                    <a:pt x="6171" y="14164"/>
                  </a:moveTo>
                  <a:lnTo>
                    <a:pt x="10477" y="4735"/>
                  </a:lnTo>
                  <a:lnTo>
                    <a:pt x="14764" y="14164"/>
                  </a:lnTo>
                  <a:lnTo>
                    <a:pt x="6171" y="141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2" name="Freeform 151">
              <a:extLst>
                <a:ext uri="{FF2B5EF4-FFF2-40B4-BE49-F238E27FC236}">
                  <a16:creationId xmlns:a16="http://schemas.microsoft.com/office/drawing/2014/main" id="{CCA662C4-C5C7-ABD7-A62B-5D2A79732BE5}"/>
                </a:ext>
              </a:extLst>
            </p:cNvPr>
            <p:cNvSpPr/>
            <p:nvPr/>
          </p:nvSpPr>
          <p:spPr>
            <a:xfrm>
              <a:off x="3803958" y="1045445"/>
              <a:ext cx="331759" cy="34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60" y="11416"/>
                  </a:moveTo>
                  <a:cubicBezTo>
                    <a:pt x="12360" y="12143"/>
                    <a:pt x="12978" y="12731"/>
                    <a:pt x="13737" y="12731"/>
                  </a:cubicBezTo>
                  <a:lnTo>
                    <a:pt x="18440" y="12731"/>
                  </a:lnTo>
                  <a:cubicBezTo>
                    <a:pt x="18309" y="13781"/>
                    <a:pt x="18027" y="14706"/>
                    <a:pt x="17592" y="15500"/>
                  </a:cubicBezTo>
                  <a:cubicBezTo>
                    <a:pt x="16991" y="16600"/>
                    <a:pt x="16124" y="17433"/>
                    <a:pt x="14996" y="17996"/>
                  </a:cubicBezTo>
                  <a:cubicBezTo>
                    <a:pt x="13866" y="18561"/>
                    <a:pt x="12520" y="18842"/>
                    <a:pt x="10957" y="18842"/>
                  </a:cubicBezTo>
                  <a:cubicBezTo>
                    <a:pt x="9395" y="18842"/>
                    <a:pt x="8117" y="18499"/>
                    <a:pt x="6935" y="17814"/>
                  </a:cubicBezTo>
                  <a:cubicBezTo>
                    <a:pt x="5754" y="17130"/>
                    <a:pt x="4814" y="16180"/>
                    <a:pt x="4116" y="14971"/>
                  </a:cubicBezTo>
                  <a:cubicBezTo>
                    <a:pt x="3421" y="13761"/>
                    <a:pt x="3071" y="12359"/>
                    <a:pt x="3071" y="10765"/>
                  </a:cubicBezTo>
                  <a:cubicBezTo>
                    <a:pt x="3071" y="9172"/>
                    <a:pt x="3414" y="7801"/>
                    <a:pt x="4100" y="6591"/>
                  </a:cubicBezTo>
                  <a:cubicBezTo>
                    <a:pt x="4786" y="5381"/>
                    <a:pt x="5747" y="4434"/>
                    <a:pt x="6982" y="3748"/>
                  </a:cubicBezTo>
                  <a:cubicBezTo>
                    <a:pt x="8218" y="3063"/>
                    <a:pt x="9637" y="2720"/>
                    <a:pt x="11242" y="2720"/>
                  </a:cubicBezTo>
                  <a:cubicBezTo>
                    <a:pt x="12593" y="2720"/>
                    <a:pt x="13838" y="2978"/>
                    <a:pt x="14979" y="3492"/>
                  </a:cubicBezTo>
                  <a:cubicBezTo>
                    <a:pt x="15677" y="3806"/>
                    <a:pt x="16293" y="4208"/>
                    <a:pt x="16824" y="4693"/>
                  </a:cubicBezTo>
                  <a:cubicBezTo>
                    <a:pt x="17388" y="5206"/>
                    <a:pt x="18276" y="5197"/>
                    <a:pt x="18828" y="4672"/>
                  </a:cubicBezTo>
                  <a:cubicBezTo>
                    <a:pt x="19406" y="4120"/>
                    <a:pt x="19377" y="3225"/>
                    <a:pt x="18781" y="2688"/>
                  </a:cubicBezTo>
                  <a:cubicBezTo>
                    <a:pt x="17996" y="1982"/>
                    <a:pt x="17099" y="1409"/>
                    <a:pt x="16088" y="967"/>
                  </a:cubicBezTo>
                  <a:cubicBezTo>
                    <a:pt x="14611" y="323"/>
                    <a:pt x="12994" y="0"/>
                    <a:pt x="11244" y="0"/>
                  </a:cubicBezTo>
                  <a:cubicBezTo>
                    <a:pt x="9639" y="0"/>
                    <a:pt x="8157" y="272"/>
                    <a:pt x="6794" y="817"/>
                  </a:cubicBezTo>
                  <a:cubicBezTo>
                    <a:pt x="5432" y="1362"/>
                    <a:pt x="4245" y="2127"/>
                    <a:pt x="3230" y="3117"/>
                  </a:cubicBezTo>
                  <a:cubicBezTo>
                    <a:pt x="2218" y="4105"/>
                    <a:pt x="1426" y="5249"/>
                    <a:pt x="855" y="6551"/>
                  </a:cubicBezTo>
                  <a:cubicBezTo>
                    <a:pt x="284" y="7852"/>
                    <a:pt x="0" y="9259"/>
                    <a:pt x="0" y="10770"/>
                  </a:cubicBezTo>
                  <a:cubicBezTo>
                    <a:pt x="0" y="12280"/>
                    <a:pt x="284" y="13694"/>
                    <a:pt x="855" y="15004"/>
                  </a:cubicBezTo>
                  <a:cubicBezTo>
                    <a:pt x="1426" y="16315"/>
                    <a:pt x="2211" y="17466"/>
                    <a:pt x="3214" y="18454"/>
                  </a:cubicBezTo>
                  <a:cubicBezTo>
                    <a:pt x="4217" y="19441"/>
                    <a:pt x="5387" y="20213"/>
                    <a:pt x="6729" y="20767"/>
                  </a:cubicBezTo>
                  <a:cubicBezTo>
                    <a:pt x="8070" y="21322"/>
                    <a:pt x="9498" y="21600"/>
                    <a:pt x="11021" y="21600"/>
                  </a:cubicBezTo>
                  <a:cubicBezTo>
                    <a:pt x="13091" y="21600"/>
                    <a:pt x="14921" y="21187"/>
                    <a:pt x="16516" y="20359"/>
                  </a:cubicBezTo>
                  <a:cubicBezTo>
                    <a:pt x="18109" y="19533"/>
                    <a:pt x="19356" y="18297"/>
                    <a:pt x="20254" y="16654"/>
                  </a:cubicBezTo>
                  <a:cubicBezTo>
                    <a:pt x="21151" y="15011"/>
                    <a:pt x="21600" y="12969"/>
                    <a:pt x="21600" y="10527"/>
                  </a:cubicBezTo>
                  <a:lnTo>
                    <a:pt x="21600" y="10103"/>
                  </a:lnTo>
                  <a:lnTo>
                    <a:pt x="13739" y="10103"/>
                  </a:lnTo>
                  <a:cubicBezTo>
                    <a:pt x="12978" y="10103"/>
                    <a:pt x="12362" y="10693"/>
                    <a:pt x="12362" y="1141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3" name="Freeform 152">
              <a:extLst>
                <a:ext uri="{FF2B5EF4-FFF2-40B4-BE49-F238E27FC236}">
                  <a16:creationId xmlns:a16="http://schemas.microsoft.com/office/drawing/2014/main" id="{5528A776-A883-3638-7468-E702CEBD99E6}"/>
                </a:ext>
              </a:extLst>
            </p:cNvPr>
            <p:cNvSpPr/>
            <p:nvPr/>
          </p:nvSpPr>
          <p:spPr>
            <a:xfrm>
              <a:off x="3940320" y="1207677"/>
              <a:ext cx="42363" cy="42326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4" name="Freeform 154">
              <a:extLst>
                <a:ext uri="{FF2B5EF4-FFF2-40B4-BE49-F238E27FC236}">
                  <a16:creationId xmlns:a16="http://schemas.microsoft.com/office/drawing/2014/main" id="{AE72E12F-A5FB-DC79-6E9C-CEEE97A139AD}"/>
                </a:ext>
              </a:extLst>
            </p:cNvPr>
            <p:cNvSpPr/>
            <p:nvPr/>
          </p:nvSpPr>
          <p:spPr>
            <a:xfrm>
              <a:off x="3131711" y="291460"/>
              <a:ext cx="403541" cy="680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9" h="21600" extrusionOk="0">
                  <a:moveTo>
                    <a:pt x="20396" y="575"/>
                  </a:moveTo>
                  <a:cubicBezTo>
                    <a:pt x="19949" y="212"/>
                    <a:pt x="19246" y="0"/>
                    <a:pt x="18504" y="0"/>
                  </a:cubicBezTo>
                  <a:lnTo>
                    <a:pt x="4786" y="0"/>
                  </a:lnTo>
                  <a:cubicBezTo>
                    <a:pt x="4786" y="0"/>
                    <a:pt x="3208" y="0"/>
                    <a:pt x="3208" y="0"/>
                  </a:cubicBezTo>
                  <a:cubicBezTo>
                    <a:pt x="1436" y="0"/>
                    <a:pt x="0" y="878"/>
                    <a:pt x="0" y="1962"/>
                  </a:cubicBezTo>
                  <a:lnTo>
                    <a:pt x="0" y="20136"/>
                  </a:lnTo>
                  <a:cubicBezTo>
                    <a:pt x="0" y="20945"/>
                    <a:pt x="1071" y="21600"/>
                    <a:pt x="2393" y="21600"/>
                  </a:cubicBezTo>
                  <a:cubicBezTo>
                    <a:pt x="3715" y="21600"/>
                    <a:pt x="4786" y="20945"/>
                    <a:pt x="4786" y="20136"/>
                  </a:cubicBezTo>
                  <a:lnTo>
                    <a:pt x="4786" y="17913"/>
                  </a:lnTo>
                  <a:cubicBezTo>
                    <a:pt x="4786" y="17913"/>
                    <a:pt x="4786" y="14807"/>
                    <a:pt x="4786" y="14807"/>
                  </a:cubicBezTo>
                  <a:lnTo>
                    <a:pt x="4786" y="2928"/>
                  </a:lnTo>
                  <a:lnTo>
                    <a:pt x="18538" y="2928"/>
                  </a:lnTo>
                  <a:cubicBezTo>
                    <a:pt x="20495" y="2928"/>
                    <a:pt x="21600" y="1562"/>
                    <a:pt x="20430" y="602"/>
                  </a:cubicBezTo>
                  <a:cubicBezTo>
                    <a:pt x="20418" y="592"/>
                    <a:pt x="20407" y="583"/>
                    <a:pt x="20396" y="5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5" name="Freeform 155">
              <a:extLst>
                <a:ext uri="{FF2B5EF4-FFF2-40B4-BE49-F238E27FC236}">
                  <a16:creationId xmlns:a16="http://schemas.microsoft.com/office/drawing/2014/main" id="{2B1C5C3C-9505-7385-8B8D-14AC0544CF3C}"/>
                </a:ext>
              </a:extLst>
            </p:cNvPr>
            <p:cNvSpPr/>
            <p:nvPr/>
          </p:nvSpPr>
          <p:spPr>
            <a:xfrm>
              <a:off x="2911923" y="53699"/>
              <a:ext cx="665429" cy="712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9" h="21593" extrusionOk="0">
                  <a:moveTo>
                    <a:pt x="3049" y="11069"/>
                  </a:moveTo>
                  <a:cubicBezTo>
                    <a:pt x="3313" y="6630"/>
                    <a:pt x="7128" y="3066"/>
                    <a:pt x="11778" y="2905"/>
                  </a:cubicBezTo>
                  <a:cubicBezTo>
                    <a:pt x="14393" y="2814"/>
                    <a:pt x="16773" y="3784"/>
                    <a:pt x="18485" y="5395"/>
                  </a:cubicBezTo>
                  <a:cubicBezTo>
                    <a:pt x="18773" y="5668"/>
                    <a:pt x="19157" y="5826"/>
                    <a:pt x="19563" y="5826"/>
                  </a:cubicBezTo>
                  <a:cubicBezTo>
                    <a:pt x="20908" y="5826"/>
                    <a:pt x="21600" y="4267"/>
                    <a:pt x="20646" y="3361"/>
                  </a:cubicBezTo>
                  <a:cubicBezTo>
                    <a:pt x="18461" y="1287"/>
                    <a:pt x="15451" y="3"/>
                    <a:pt x="12127" y="0"/>
                  </a:cubicBezTo>
                  <a:cubicBezTo>
                    <a:pt x="5447" y="-7"/>
                    <a:pt x="0" y="5193"/>
                    <a:pt x="0" y="11576"/>
                  </a:cubicBezTo>
                  <a:cubicBezTo>
                    <a:pt x="0" y="15855"/>
                    <a:pt x="2431" y="19590"/>
                    <a:pt x="6045" y="21593"/>
                  </a:cubicBezTo>
                  <a:lnTo>
                    <a:pt x="6045" y="18025"/>
                  </a:lnTo>
                  <a:cubicBezTo>
                    <a:pt x="4076" y="16334"/>
                    <a:pt x="2884" y="13832"/>
                    <a:pt x="3049" y="110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6" name="Freeform 156">
              <a:extLst>
                <a:ext uri="{FF2B5EF4-FFF2-40B4-BE49-F238E27FC236}">
                  <a16:creationId xmlns:a16="http://schemas.microsoft.com/office/drawing/2014/main" id="{8317F0AE-460E-6C93-0357-A629ED23A4FD}"/>
                </a:ext>
              </a:extLst>
            </p:cNvPr>
            <p:cNvSpPr/>
            <p:nvPr/>
          </p:nvSpPr>
          <p:spPr>
            <a:xfrm>
              <a:off x="3253134" y="430547"/>
              <a:ext cx="419305" cy="386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extrusionOk="0">
                  <a:moveTo>
                    <a:pt x="18517" y="0"/>
                  </a:moveTo>
                  <a:lnTo>
                    <a:pt x="5326" y="0"/>
                  </a:lnTo>
                  <a:cubicBezTo>
                    <a:pt x="4028" y="0"/>
                    <a:pt x="2976" y="1151"/>
                    <a:pt x="2976" y="2572"/>
                  </a:cubicBezTo>
                  <a:lnTo>
                    <a:pt x="2976" y="2582"/>
                  </a:lnTo>
                  <a:cubicBezTo>
                    <a:pt x="2976" y="4002"/>
                    <a:pt x="4028" y="5153"/>
                    <a:pt x="5326" y="5153"/>
                  </a:cubicBezTo>
                  <a:lnTo>
                    <a:pt x="15996" y="5153"/>
                  </a:lnTo>
                  <a:cubicBezTo>
                    <a:pt x="15443" y="7049"/>
                    <a:pt x="14573" y="8792"/>
                    <a:pt x="13457" y="10305"/>
                  </a:cubicBezTo>
                  <a:cubicBezTo>
                    <a:pt x="10783" y="13935"/>
                    <a:pt x="6686" y="16261"/>
                    <a:pt x="2092" y="16261"/>
                  </a:cubicBezTo>
                  <a:cubicBezTo>
                    <a:pt x="1381" y="16261"/>
                    <a:pt x="684" y="16199"/>
                    <a:pt x="0" y="16092"/>
                  </a:cubicBezTo>
                  <a:lnTo>
                    <a:pt x="0" y="21471"/>
                  </a:lnTo>
                  <a:cubicBezTo>
                    <a:pt x="688" y="21554"/>
                    <a:pt x="1384" y="21600"/>
                    <a:pt x="2092" y="21600"/>
                  </a:cubicBezTo>
                  <a:cubicBezTo>
                    <a:pt x="9538" y="21600"/>
                    <a:pt x="16006" y="17026"/>
                    <a:pt x="19282" y="10305"/>
                  </a:cubicBezTo>
                  <a:cubicBezTo>
                    <a:pt x="20065" y="8699"/>
                    <a:pt x="20662" y="6971"/>
                    <a:pt x="21050" y="5153"/>
                  </a:cubicBezTo>
                  <a:cubicBezTo>
                    <a:pt x="21159" y="4642"/>
                    <a:pt x="21253" y="4123"/>
                    <a:pt x="21328" y="3598"/>
                  </a:cubicBezTo>
                  <a:cubicBezTo>
                    <a:pt x="21600" y="1710"/>
                    <a:pt x="20263" y="2"/>
                    <a:pt x="18517" y="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  <p:pic>
        <p:nvPicPr>
          <p:cNvPr id="17" name="Imagen 16" descr="Imagen que contiene interior, tabla, sostener, mujer&#10;&#10;El contenido generado por IA puede ser incorrecto.">
            <a:extLst>
              <a:ext uri="{FF2B5EF4-FFF2-40B4-BE49-F238E27FC236}">
                <a16:creationId xmlns:a16="http://schemas.microsoft.com/office/drawing/2014/main" id="{2DD2019A-F30A-7240-4814-39DF148EE5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18727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1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08BCD7-9F63-F107-BEEF-98A5CCAA4533}"/>
              </a:ext>
            </a:extLst>
          </p:cNvPr>
          <p:cNvSpPr txBox="1"/>
          <p:nvPr/>
        </p:nvSpPr>
        <p:spPr>
          <a:xfrm>
            <a:off x="522661" y="356926"/>
            <a:ext cx="4978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Marco Normativo</a:t>
            </a:r>
          </a:p>
        </p:txBody>
      </p:sp>
      <p:pic>
        <p:nvPicPr>
          <p:cNvPr id="7" name="Imagen 6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87334B27-1070-5DB2-1DC8-0DA89F148E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746" t="14222" r="7848"/>
          <a:stretch>
            <a:fillRect/>
          </a:stretch>
        </p:blipFill>
        <p:spPr>
          <a:xfrm>
            <a:off x="299257" y="1296785"/>
            <a:ext cx="8396229" cy="5386648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E4B2DEE1-47F9-FB93-B90A-B232B39E62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5486" y="1789067"/>
            <a:ext cx="3345239" cy="393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1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08BCD7-9F63-F107-BEEF-98A5CCAA4533}"/>
              </a:ext>
            </a:extLst>
          </p:cNvPr>
          <p:cNvSpPr txBox="1"/>
          <p:nvPr/>
        </p:nvSpPr>
        <p:spPr>
          <a:xfrm>
            <a:off x="240029" y="222796"/>
            <a:ext cx="96687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Propósito y Objetivo General </a:t>
            </a:r>
          </a:p>
        </p:txBody>
      </p:sp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4D9FA4A2-C8A8-1DDA-965D-CC69BEE024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7" t="17580" b="3657"/>
          <a:stretch>
            <a:fillRect/>
          </a:stretch>
        </p:blipFill>
        <p:spPr>
          <a:xfrm>
            <a:off x="240029" y="1296785"/>
            <a:ext cx="11663796" cy="488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0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08BCD7-9F63-F107-BEEF-98A5CCAA4533}"/>
              </a:ext>
            </a:extLst>
          </p:cNvPr>
          <p:cNvSpPr txBox="1"/>
          <p:nvPr/>
        </p:nvSpPr>
        <p:spPr>
          <a:xfrm>
            <a:off x="522661" y="356926"/>
            <a:ext cx="8575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 Específicos  </a:t>
            </a:r>
          </a:p>
        </p:txBody>
      </p:sp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9DDDBCC9-F3BE-1DAA-D01B-2262FA7734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2" t="3738"/>
          <a:stretch>
            <a:fillRect/>
          </a:stretch>
        </p:blipFill>
        <p:spPr>
          <a:xfrm>
            <a:off x="133004" y="1163783"/>
            <a:ext cx="12058996" cy="500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63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08BCD7-9F63-F107-BEEF-98A5CCAA4533}"/>
              </a:ext>
            </a:extLst>
          </p:cNvPr>
          <p:cNvSpPr txBox="1"/>
          <p:nvPr/>
        </p:nvSpPr>
        <p:spPr>
          <a:xfrm>
            <a:off x="522661" y="356926"/>
            <a:ext cx="8575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Población Objeto  </a:t>
            </a:r>
          </a:p>
        </p:txBody>
      </p:sp>
      <p:pic>
        <p:nvPicPr>
          <p:cNvPr id="6" name="Imagen 5" descr="Pantalla de un celular con la foto de un grupo de personas&#10;&#10;El contenido generado por IA puede ser incorrecto.">
            <a:extLst>
              <a:ext uri="{FF2B5EF4-FFF2-40B4-BE49-F238E27FC236}">
                <a16:creationId xmlns:a16="http://schemas.microsoft.com/office/drawing/2014/main" id="{2C4096CD-BEB4-6BA4-CC8B-2824A2E25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0036"/>
            <a:ext cx="12192000" cy="468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6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08BCD7-9F63-F107-BEEF-98A5CCAA4533}"/>
              </a:ext>
            </a:extLst>
          </p:cNvPr>
          <p:cNvSpPr txBox="1"/>
          <p:nvPr/>
        </p:nvSpPr>
        <p:spPr>
          <a:xfrm>
            <a:off x="-337143" y="316517"/>
            <a:ext cx="11945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Mecanismos de Ampliación de Coberturas</a:t>
            </a:r>
          </a:p>
        </p:txBody>
      </p:sp>
      <p:pic>
        <p:nvPicPr>
          <p:cNvPr id="4" name="Imagen 3" descr="Imagen que contiene Escala de tiempo&#10;&#10;El contenido generado por IA puede ser incorrecto.">
            <a:extLst>
              <a:ext uri="{FF2B5EF4-FFF2-40B4-BE49-F238E27FC236}">
                <a16:creationId xmlns:a16="http://schemas.microsoft.com/office/drawing/2014/main" id="{9E78C45E-2133-446D-B5AD-9CD0E744B5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25" t="-1963" b="1"/>
          <a:stretch>
            <a:fillRect/>
          </a:stretch>
        </p:blipFill>
        <p:spPr>
          <a:xfrm>
            <a:off x="315883" y="1213658"/>
            <a:ext cx="11554691" cy="493776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89FA63D-AC85-EB6A-FD57-9FF96F77C8D1}"/>
              </a:ext>
            </a:extLst>
          </p:cNvPr>
          <p:cNvSpPr/>
          <p:nvPr/>
        </p:nvSpPr>
        <p:spPr>
          <a:xfrm>
            <a:off x="315883" y="1213658"/>
            <a:ext cx="6068292" cy="831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598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26B73-1780-633E-6B04-6C625281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FC0B8C-2117-9852-9FCF-7B4B8E38E60D}"/>
              </a:ext>
            </a:extLst>
          </p:cNvPr>
          <p:cNvSpPr txBox="1"/>
          <p:nvPr/>
        </p:nvSpPr>
        <p:spPr>
          <a:xfrm>
            <a:off x="-337143" y="316517"/>
            <a:ext cx="11945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Mecanismos de Ampliación de Coberturas</a:t>
            </a:r>
          </a:p>
        </p:txBody>
      </p: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C847D9EF-7A30-960F-BCD8-C76D0CDD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5" t="7476" b="2127"/>
          <a:stretch>
            <a:fillRect/>
          </a:stretch>
        </p:blipFill>
        <p:spPr>
          <a:xfrm>
            <a:off x="182881" y="1213658"/>
            <a:ext cx="11773592" cy="50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28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9B95B-7CC2-F46C-5C37-45FF12079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272794-66CA-8DE1-E1C7-3253441371EE}"/>
              </a:ext>
            </a:extLst>
          </p:cNvPr>
          <p:cNvSpPr txBox="1"/>
          <p:nvPr/>
        </p:nvSpPr>
        <p:spPr>
          <a:xfrm>
            <a:off x="-2747834" y="283266"/>
            <a:ext cx="11945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Reporte y Monitoreo</a:t>
            </a:r>
          </a:p>
        </p:txBody>
      </p:sp>
      <p:pic>
        <p:nvPicPr>
          <p:cNvPr id="4" name="Imagen 3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802EC586-4FC4-D2D7-4E41-535FE71A50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24"/>
          <a:stretch>
            <a:fillRect/>
          </a:stretch>
        </p:blipFill>
        <p:spPr>
          <a:xfrm>
            <a:off x="182880" y="1236428"/>
            <a:ext cx="11945007" cy="479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2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FA36C-761F-411C-74CF-E24F9C34A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8D9BBE-E0D5-2E71-52DD-CA7BDF87260B}"/>
              </a:ext>
            </a:extLst>
          </p:cNvPr>
          <p:cNvSpPr txBox="1"/>
          <p:nvPr/>
        </p:nvSpPr>
        <p:spPr>
          <a:xfrm>
            <a:off x="-2747834" y="283266"/>
            <a:ext cx="11945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s-ES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Reporte y Monitoreo</a:t>
            </a:r>
          </a:p>
        </p:txBody>
      </p:sp>
      <p:pic>
        <p:nvPicPr>
          <p:cNvPr id="5" name="Imagen 4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64132C69-2E22-523D-B825-CC1BF984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619" b="40378"/>
          <a:stretch>
            <a:fillRect/>
          </a:stretch>
        </p:blipFill>
        <p:spPr>
          <a:xfrm>
            <a:off x="0" y="1213658"/>
            <a:ext cx="11720945" cy="379060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98A6D42-60CB-FC3A-949C-F1F066CA9436}"/>
              </a:ext>
            </a:extLst>
          </p:cNvPr>
          <p:cNvSpPr txBox="1"/>
          <p:nvPr/>
        </p:nvSpPr>
        <p:spPr>
          <a:xfrm>
            <a:off x="207818" y="5437951"/>
            <a:ext cx="10781608" cy="818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>
              <a:lnSpc>
                <a:spcPts val="1350"/>
              </a:lnSpc>
              <a:buNone/>
            </a:pPr>
            <a:r>
              <a:rPr lang="es-MX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formulario de reporte de la gestión estará disponible durante todo el año a  partir del mes de marzo, a través del vínculo: </a:t>
            </a:r>
          </a:p>
          <a:p>
            <a:pPr algn="just" rtl="0" fontAlgn="base">
              <a:lnSpc>
                <a:spcPts val="1350"/>
              </a:lnSpc>
              <a:buNone/>
            </a:pPr>
            <a:endParaRPr lang="es-MX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>
              <a:lnSpc>
                <a:spcPts val="1350"/>
              </a:lnSpc>
              <a:buNone/>
            </a:pPr>
            <a:r>
              <a:rPr lang="es-MX" sz="1800" b="0" i="0" u="sng" strike="noStrike" dirty="0">
                <a:solidFill>
                  <a:srgbClr val="467886"/>
                </a:solidFill>
                <a:effectLst/>
                <a:latin typeface="Arial" panose="020B0604020202020204" pitchFamily="34" charset="0"/>
                <a:hlinkClick r:id="rId4"/>
              </a:rPr>
              <a:t>https://forms.office.com/r/D1LT96j1kV</a:t>
            </a:r>
            <a:r>
              <a:rPr lang="es-MX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 Primera semana de abril de 2026</a:t>
            </a:r>
            <a:endParaRPr lang="es-MX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477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rgbClr val="66A5A7"/>
            </a:gs>
            <a:gs pos="0">
              <a:srgbClr val="380138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raphic 74">
            <a:extLst>
              <a:ext uri="{FF2B5EF4-FFF2-40B4-BE49-F238E27FC236}">
                <a16:creationId xmlns:a16="http://schemas.microsoft.com/office/drawing/2014/main" id="{A6254DE0-BD1E-94DA-1243-76B4CD47E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0"/>
            <a:ext cx="13157157" cy="6184900"/>
          </a:xfrm>
          <a:prstGeom prst="rect">
            <a:avLst/>
          </a:prstGeom>
        </p:spPr>
      </p:pic>
      <p:grpSp>
        <p:nvGrpSpPr>
          <p:cNvPr id="2" name="Group">
            <a:extLst>
              <a:ext uri="{FF2B5EF4-FFF2-40B4-BE49-F238E27FC236}">
                <a16:creationId xmlns:a16="http://schemas.microsoft.com/office/drawing/2014/main" id="{9D13E6FC-E8AF-7C7E-4226-9262AF05C10C}"/>
              </a:ext>
            </a:extLst>
          </p:cNvPr>
          <p:cNvGrpSpPr/>
          <p:nvPr/>
        </p:nvGrpSpPr>
        <p:grpSpPr>
          <a:xfrm>
            <a:off x="3416968" y="5349156"/>
            <a:ext cx="4745748" cy="900390"/>
            <a:chOff x="0" y="0"/>
            <a:chExt cx="7754680" cy="1471259"/>
          </a:xfrm>
        </p:grpSpPr>
        <p:pic>
          <p:nvPicPr>
            <p:cNvPr id="3" name="Image" descr="Image">
              <a:extLst>
                <a:ext uri="{FF2B5EF4-FFF2-40B4-BE49-F238E27FC236}">
                  <a16:creationId xmlns:a16="http://schemas.microsoft.com/office/drawing/2014/main" id="{B0B72739-164C-B135-AF4B-790C0F1B3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285466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Image" descr="Image">
              <a:extLst>
                <a:ext uri="{FF2B5EF4-FFF2-40B4-BE49-F238E27FC236}">
                  <a16:creationId xmlns:a16="http://schemas.microsoft.com/office/drawing/2014/main" id="{C231244E-A7CC-228F-C5B3-3B7999275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99710" y="0"/>
              <a:ext cx="3354971" cy="14712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" name="Freeform 147">
              <a:extLst>
                <a:ext uri="{FF2B5EF4-FFF2-40B4-BE49-F238E27FC236}">
                  <a16:creationId xmlns:a16="http://schemas.microsoft.com/office/drawing/2014/main" id="{B9C52EA4-13DE-A1ED-9AA8-00EB18D9120E}"/>
                </a:ext>
              </a:extLst>
            </p:cNvPr>
            <p:cNvSpPr/>
            <p:nvPr/>
          </p:nvSpPr>
          <p:spPr>
            <a:xfrm>
              <a:off x="2446871" y="1050168"/>
              <a:ext cx="215495" cy="33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21" y="5"/>
                  </a:moveTo>
                  <a:lnTo>
                    <a:pt x="0" y="5"/>
                  </a:lnTo>
                  <a:lnTo>
                    <a:pt x="0" y="20136"/>
                  </a:lnTo>
                  <a:cubicBezTo>
                    <a:pt x="0" y="20944"/>
                    <a:pt x="1027" y="21600"/>
                    <a:pt x="2293" y="21600"/>
                  </a:cubicBezTo>
                  <a:cubicBezTo>
                    <a:pt x="3559" y="21600"/>
                    <a:pt x="4586" y="20944"/>
                    <a:pt x="4586" y="20136"/>
                  </a:cubicBezTo>
                  <a:lnTo>
                    <a:pt x="4586" y="12108"/>
                  </a:lnTo>
                  <a:lnTo>
                    <a:pt x="18678" y="12108"/>
                  </a:lnTo>
                  <a:cubicBezTo>
                    <a:pt x="19835" y="12108"/>
                    <a:pt x="20775" y="11508"/>
                    <a:pt x="20775" y="10769"/>
                  </a:cubicBezTo>
                  <a:cubicBezTo>
                    <a:pt x="20775" y="10030"/>
                    <a:pt x="19835" y="9430"/>
                    <a:pt x="18678" y="9430"/>
                  </a:cubicBezTo>
                  <a:lnTo>
                    <a:pt x="4583" y="9430"/>
                  </a:lnTo>
                  <a:cubicBezTo>
                    <a:pt x="4583" y="9430"/>
                    <a:pt x="4583" y="2678"/>
                    <a:pt x="4583" y="2678"/>
                  </a:cubicBezTo>
                  <a:lnTo>
                    <a:pt x="19502" y="2678"/>
                  </a:lnTo>
                  <a:cubicBezTo>
                    <a:pt x="20660" y="2678"/>
                    <a:pt x="21600" y="2078"/>
                    <a:pt x="21600" y="1339"/>
                  </a:cubicBezTo>
                  <a:cubicBezTo>
                    <a:pt x="21600" y="600"/>
                    <a:pt x="20660" y="0"/>
                    <a:pt x="19502" y="0"/>
                  </a:cubicBezTo>
                  <a:lnTo>
                    <a:pt x="4583" y="0"/>
                  </a:lnTo>
                  <a:cubicBezTo>
                    <a:pt x="4583" y="0"/>
                    <a:pt x="3121" y="0"/>
                    <a:pt x="312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6" name="Freeform 148">
              <a:extLst>
                <a:ext uri="{FF2B5EF4-FFF2-40B4-BE49-F238E27FC236}">
                  <a16:creationId xmlns:a16="http://schemas.microsoft.com/office/drawing/2014/main" id="{D7AAD5A0-B016-15A2-9E44-98F4BF3226AF}"/>
                </a:ext>
              </a:extLst>
            </p:cNvPr>
            <p:cNvSpPr/>
            <p:nvPr/>
          </p:nvSpPr>
          <p:spPr>
            <a:xfrm>
              <a:off x="2695923" y="1045373"/>
              <a:ext cx="340960" cy="347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7" y="3117"/>
                  </a:moveTo>
                  <a:cubicBezTo>
                    <a:pt x="17472" y="2129"/>
                    <a:pt x="16326" y="1362"/>
                    <a:pt x="15021" y="817"/>
                  </a:cubicBezTo>
                  <a:cubicBezTo>
                    <a:pt x="13716" y="272"/>
                    <a:pt x="12303" y="0"/>
                    <a:pt x="10785" y="0"/>
                  </a:cubicBezTo>
                  <a:cubicBezTo>
                    <a:pt x="9267" y="0"/>
                    <a:pt x="7852" y="272"/>
                    <a:pt x="6547" y="817"/>
                  </a:cubicBezTo>
                  <a:cubicBezTo>
                    <a:pt x="5242" y="1362"/>
                    <a:pt x="4101" y="2127"/>
                    <a:pt x="3127" y="3117"/>
                  </a:cubicBezTo>
                  <a:cubicBezTo>
                    <a:pt x="2151" y="4104"/>
                    <a:pt x="1385" y="5249"/>
                    <a:pt x="832" y="6550"/>
                  </a:cubicBezTo>
                  <a:cubicBezTo>
                    <a:pt x="277" y="7851"/>
                    <a:pt x="0" y="9258"/>
                    <a:pt x="0" y="10769"/>
                  </a:cubicBezTo>
                  <a:cubicBezTo>
                    <a:pt x="0" y="12279"/>
                    <a:pt x="277" y="13663"/>
                    <a:pt x="832" y="14974"/>
                  </a:cubicBezTo>
                  <a:cubicBezTo>
                    <a:pt x="1388" y="16284"/>
                    <a:pt x="2158" y="17440"/>
                    <a:pt x="3143" y="18438"/>
                  </a:cubicBezTo>
                  <a:cubicBezTo>
                    <a:pt x="4128" y="19437"/>
                    <a:pt x="5281" y="20213"/>
                    <a:pt x="6595" y="20768"/>
                  </a:cubicBezTo>
                  <a:cubicBezTo>
                    <a:pt x="7909" y="21322"/>
                    <a:pt x="9327" y="21600"/>
                    <a:pt x="10847" y="21600"/>
                  </a:cubicBezTo>
                  <a:cubicBezTo>
                    <a:pt x="12367" y="21600"/>
                    <a:pt x="13748" y="21322"/>
                    <a:pt x="15053" y="20768"/>
                  </a:cubicBezTo>
                  <a:cubicBezTo>
                    <a:pt x="16358" y="20213"/>
                    <a:pt x="17497" y="19441"/>
                    <a:pt x="18473" y="18454"/>
                  </a:cubicBezTo>
                  <a:cubicBezTo>
                    <a:pt x="19449" y="17467"/>
                    <a:pt x="20215" y="16318"/>
                    <a:pt x="20768" y="15005"/>
                  </a:cubicBezTo>
                  <a:cubicBezTo>
                    <a:pt x="21323" y="13695"/>
                    <a:pt x="21600" y="12292"/>
                    <a:pt x="21600" y="10800"/>
                  </a:cubicBezTo>
                  <a:cubicBezTo>
                    <a:pt x="21600" y="9308"/>
                    <a:pt x="21323" y="7876"/>
                    <a:pt x="20768" y="6566"/>
                  </a:cubicBezTo>
                  <a:cubicBezTo>
                    <a:pt x="20212" y="5255"/>
                    <a:pt x="19442" y="4106"/>
                    <a:pt x="18457" y="3117"/>
                  </a:cubicBezTo>
                  <a:close/>
                  <a:moveTo>
                    <a:pt x="17579" y="14958"/>
                  </a:moveTo>
                  <a:cubicBezTo>
                    <a:pt x="16912" y="16179"/>
                    <a:pt x="15993" y="17137"/>
                    <a:pt x="14820" y="17832"/>
                  </a:cubicBezTo>
                  <a:cubicBezTo>
                    <a:pt x="13649" y="18528"/>
                    <a:pt x="12303" y="18876"/>
                    <a:pt x="10783" y="18876"/>
                  </a:cubicBezTo>
                  <a:cubicBezTo>
                    <a:pt x="9654" y="18876"/>
                    <a:pt x="8611" y="18674"/>
                    <a:pt x="7656" y="18270"/>
                  </a:cubicBezTo>
                  <a:cubicBezTo>
                    <a:pt x="6700" y="17866"/>
                    <a:pt x="5879" y="17307"/>
                    <a:pt x="5191" y="16592"/>
                  </a:cubicBezTo>
                  <a:cubicBezTo>
                    <a:pt x="4503" y="15876"/>
                    <a:pt x="3968" y="15019"/>
                    <a:pt x="3589" y="14020"/>
                  </a:cubicBezTo>
                  <a:cubicBezTo>
                    <a:pt x="3209" y="13021"/>
                    <a:pt x="3020" y="11938"/>
                    <a:pt x="3020" y="10769"/>
                  </a:cubicBezTo>
                  <a:cubicBezTo>
                    <a:pt x="3020" y="9196"/>
                    <a:pt x="3354" y="7804"/>
                    <a:pt x="4021" y="6595"/>
                  </a:cubicBezTo>
                  <a:cubicBezTo>
                    <a:pt x="4689" y="5385"/>
                    <a:pt x="5603" y="4438"/>
                    <a:pt x="6764" y="3752"/>
                  </a:cubicBezTo>
                  <a:cubicBezTo>
                    <a:pt x="7925" y="3067"/>
                    <a:pt x="9265" y="2724"/>
                    <a:pt x="10785" y="2724"/>
                  </a:cubicBezTo>
                  <a:cubicBezTo>
                    <a:pt x="11935" y="2724"/>
                    <a:pt x="12982" y="2922"/>
                    <a:pt x="13928" y="3314"/>
                  </a:cubicBezTo>
                  <a:cubicBezTo>
                    <a:pt x="14872" y="3707"/>
                    <a:pt x="15695" y="4268"/>
                    <a:pt x="16393" y="4993"/>
                  </a:cubicBezTo>
                  <a:cubicBezTo>
                    <a:pt x="17090" y="5720"/>
                    <a:pt x="17629" y="6570"/>
                    <a:pt x="18011" y="7549"/>
                  </a:cubicBezTo>
                  <a:cubicBezTo>
                    <a:pt x="18391" y="8527"/>
                    <a:pt x="18580" y="9599"/>
                    <a:pt x="18580" y="10771"/>
                  </a:cubicBezTo>
                  <a:cubicBezTo>
                    <a:pt x="18580" y="12344"/>
                    <a:pt x="18247" y="13740"/>
                    <a:pt x="17579" y="149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" name="Freeform 149">
              <a:extLst>
                <a:ext uri="{FF2B5EF4-FFF2-40B4-BE49-F238E27FC236}">
                  <a16:creationId xmlns:a16="http://schemas.microsoft.com/office/drawing/2014/main" id="{8746AD14-8ECD-E49F-3D6C-73F68D08DC9E}"/>
                </a:ext>
              </a:extLst>
            </p:cNvPr>
            <p:cNvSpPr/>
            <p:nvPr/>
          </p:nvSpPr>
          <p:spPr>
            <a:xfrm>
              <a:off x="3099632" y="1050240"/>
              <a:ext cx="328439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13880"/>
                  </a:moveTo>
                  <a:lnTo>
                    <a:pt x="2506" y="630"/>
                  </a:lnTo>
                  <a:cubicBezTo>
                    <a:pt x="2262" y="238"/>
                    <a:pt x="1823" y="0"/>
                    <a:pt x="1353" y="0"/>
                  </a:cubicBezTo>
                  <a:cubicBezTo>
                    <a:pt x="605" y="0"/>
                    <a:pt x="0" y="589"/>
                    <a:pt x="0" y="1316"/>
                  </a:cubicBezTo>
                  <a:lnTo>
                    <a:pt x="0" y="20136"/>
                  </a:lnTo>
                  <a:cubicBezTo>
                    <a:pt x="0" y="20944"/>
                    <a:pt x="674" y="21600"/>
                    <a:pt x="1505" y="21600"/>
                  </a:cubicBezTo>
                  <a:cubicBezTo>
                    <a:pt x="2335" y="21600"/>
                    <a:pt x="3009" y="20944"/>
                    <a:pt x="3009" y="20136"/>
                  </a:cubicBezTo>
                  <a:lnTo>
                    <a:pt x="3009" y="6400"/>
                  </a:lnTo>
                  <a:cubicBezTo>
                    <a:pt x="3009" y="6400"/>
                    <a:pt x="9172" y="16288"/>
                    <a:pt x="9172" y="16288"/>
                  </a:cubicBezTo>
                  <a:cubicBezTo>
                    <a:pt x="9516" y="16842"/>
                    <a:pt x="10133" y="17179"/>
                    <a:pt x="10800" y="17179"/>
                  </a:cubicBezTo>
                  <a:cubicBezTo>
                    <a:pt x="11464" y="17179"/>
                    <a:pt x="12081" y="16842"/>
                    <a:pt x="12428" y="16288"/>
                  </a:cubicBezTo>
                  <a:lnTo>
                    <a:pt x="18591" y="6400"/>
                  </a:lnTo>
                  <a:lnTo>
                    <a:pt x="18591" y="20136"/>
                  </a:lnTo>
                  <a:cubicBezTo>
                    <a:pt x="18591" y="20944"/>
                    <a:pt x="19265" y="21600"/>
                    <a:pt x="20095" y="21600"/>
                  </a:cubicBezTo>
                  <a:cubicBezTo>
                    <a:pt x="20926" y="21600"/>
                    <a:pt x="21600" y="20944"/>
                    <a:pt x="21600" y="20136"/>
                  </a:cubicBezTo>
                  <a:lnTo>
                    <a:pt x="21600" y="1316"/>
                  </a:lnTo>
                  <a:cubicBezTo>
                    <a:pt x="21600" y="589"/>
                    <a:pt x="20995" y="0"/>
                    <a:pt x="20247" y="0"/>
                  </a:cubicBezTo>
                  <a:cubicBezTo>
                    <a:pt x="19775" y="0"/>
                    <a:pt x="19338" y="240"/>
                    <a:pt x="19094" y="630"/>
                  </a:cubicBezTo>
                  <a:lnTo>
                    <a:pt x="10805" y="1388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8" name="Freeform 150">
              <a:extLst>
                <a:ext uri="{FF2B5EF4-FFF2-40B4-BE49-F238E27FC236}">
                  <a16:creationId xmlns:a16="http://schemas.microsoft.com/office/drawing/2014/main" id="{E63E0731-E103-9F1D-05C1-C2E94389948E}"/>
                </a:ext>
              </a:extLst>
            </p:cNvPr>
            <p:cNvSpPr/>
            <p:nvPr/>
          </p:nvSpPr>
          <p:spPr>
            <a:xfrm>
              <a:off x="3493532" y="1050168"/>
              <a:ext cx="287202" cy="337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8847" y="981"/>
                  </a:moveTo>
                  <a:lnTo>
                    <a:pt x="126" y="19601"/>
                  </a:lnTo>
                  <a:cubicBezTo>
                    <a:pt x="-322" y="20554"/>
                    <a:pt x="478" y="21600"/>
                    <a:pt x="1656" y="21600"/>
                  </a:cubicBezTo>
                  <a:cubicBezTo>
                    <a:pt x="2332" y="21600"/>
                    <a:pt x="2941" y="21240"/>
                    <a:pt x="3191" y="20688"/>
                  </a:cubicBezTo>
                  <a:lnTo>
                    <a:pt x="5005" y="16713"/>
                  </a:lnTo>
                  <a:lnTo>
                    <a:pt x="15922" y="16713"/>
                  </a:lnTo>
                  <a:lnTo>
                    <a:pt x="17728" y="20686"/>
                  </a:lnTo>
                  <a:cubicBezTo>
                    <a:pt x="17979" y="21238"/>
                    <a:pt x="18587" y="21598"/>
                    <a:pt x="19264" y="21598"/>
                  </a:cubicBezTo>
                  <a:lnTo>
                    <a:pt x="19303" y="21598"/>
                  </a:lnTo>
                  <a:cubicBezTo>
                    <a:pt x="20478" y="21598"/>
                    <a:pt x="21278" y="20554"/>
                    <a:pt x="20833" y="19601"/>
                  </a:cubicBezTo>
                  <a:lnTo>
                    <a:pt x="12172" y="981"/>
                  </a:lnTo>
                  <a:cubicBezTo>
                    <a:pt x="11896" y="388"/>
                    <a:pt x="11238" y="0"/>
                    <a:pt x="10508" y="0"/>
                  </a:cubicBezTo>
                  <a:cubicBezTo>
                    <a:pt x="9779" y="0"/>
                    <a:pt x="9123" y="386"/>
                    <a:pt x="8844" y="977"/>
                  </a:cubicBezTo>
                  <a:close/>
                  <a:moveTo>
                    <a:pt x="6171" y="14164"/>
                  </a:moveTo>
                  <a:lnTo>
                    <a:pt x="10477" y="4735"/>
                  </a:lnTo>
                  <a:lnTo>
                    <a:pt x="14764" y="14164"/>
                  </a:lnTo>
                  <a:lnTo>
                    <a:pt x="6171" y="141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9" name="Freeform 151">
              <a:extLst>
                <a:ext uri="{FF2B5EF4-FFF2-40B4-BE49-F238E27FC236}">
                  <a16:creationId xmlns:a16="http://schemas.microsoft.com/office/drawing/2014/main" id="{0A9245F9-00FA-74E0-CFD1-17106A308737}"/>
                </a:ext>
              </a:extLst>
            </p:cNvPr>
            <p:cNvSpPr/>
            <p:nvPr/>
          </p:nvSpPr>
          <p:spPr>
            <a:xfrm>
              <a:off x="3803958" y="1045445"/>
              <a:ext cx="331759" cy="34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60" y="11416"/>
                  </a:moveTo>
                  <a:cubicBezTo>
                    <a:pt x="12360" y="12143"/>
                    <a:pt x="12978" y="12731"/>
                    <a:pt x="13737" y="12731"/>
                  </a:cubicBezTo>
                  <a:lnTo>
                    <a:pt x="18440" y="12731"/>
                  </a:lnTo>
                  <a:cubicBezTo>
                    <a:pt x="18309" y="13781"/>
                    <a:pt x="18027" y="14706"/>
                    <a:pt x="17592" y="15500"/>
                  </a:cubicBezTo>
                  <a:cubicBezTo>
                    <a:pt x="16991" y="16600"/>
                    <a:pt x="16124" y="17433"/>
                    <a:pt x="14996" y="17996"/>
                  </a:cubicBezTo>
                  <a:cubicBezTo>
                    <a:pt x="13866" y="18561"/>
                    <a:pt x="12520" y="18842"/>
                    <a:pt x="10957" y="18842"/>
                  </a:cubicBezTo>
                  <a:cubicBezTo>
                    <a:pt x="9395" y="18842"/>
                    <a:pt x="8117" y="18499"/>
                    <a:pt x="6935" y="17814"/>
                  </a:cubicBezTo>
                  <a:cubicBezTo>
                    <a:pt x="5754" y="17130"/>
                    <a:pt x="4814" y="16180"/>
                    <a:pt x="4116" y="14971"/>
                  </a:cubicBezTo>
                  <a:cubicBezTo>
                    <a:pt x="3421" y="13761"/>
                    <a:pt x="3071" y="12359"/>
                    <a:pt x="3071" y="10765"/>
                  </a:cubicBezTo>
                  <a:cubicBezTo>
                    <a:pt x="3071" y="9172"/>
                    <a:pt x="3414" y="7801"/>
                    <a:pt x="4100" y="6591"/>
                  </a:cubicBezTo>
                  <a:cubicBezTo>
                    <a:pt x="4786" y="5381"/>
                    <a:pt x="5747" y="4434"/>
                    <a:pt x="6982" y="3748"/>
                  </a:cubicBezTo>
                  <a:cubicBezTo>
                    <a:pt x="8218" y="3063"/>
                    <a:pt x="9637" y="2720"/>
                    <a:pt x="11242" y="2720"/>
                  </a:cubicBezTo>
                  <a:cubicBezTo>
                    <a:pt x="12593" y="2720"/>
                    <a:pt x="13838" y="2978"/>
                    <a:pt x="14979" y="3492"/>
                  </a:cubicBezTo>
                  <a:cubicBezTo>
                    <a:pt x="15677" y="3806"/>
                    <a:pt x="16293" y="4208"/>
                    <a:pt x="16824" y="4693"/>
                  </a:cubicBezTo>
                  <a:cubicBezTo>
                    <a:pt x="17388" y="5206"/>
                    <a:pt x="18276" y="5197"/>
                    <a:pt x="18828" y="4672"/>
                  </a:cubicBezTo>
                  <a:cubicBezTo>
                    <a:pt x="19406" y="4120"/>
                    <a:pt x="19377" y="3225"/>
                    <a:pt x="18781" y="2688"/>
                  </a:cubicBezTo>
                  <a:cubicBezTo>
                    <a:pt x="17996" y="1982"/>
                    <a:pt x="17099" y="1409"/>
                    <a:pt x="16088" y="967"/>
                  </a:cubicBezTo>
                  <a:cubicBezTo>
                    <a:pt x="14611" y="323"/>
                    <a:pt x="12994" y="0"/>
                    <a:pt x="11244" y="0"/>
                  </a:cubicBezTo>
                  <a:cubicBezTo>
                    <a:pt x="9639" y="0"/>
                    <a:pt x="8157" y="272"/>
                    <a:pt x="6794" y="817"/>
                  </a:cubicBezTo>
                  <a:cubicBezTo>
                    <a:pt x="5432" y="1362"/>
                    <a:pt x="4245" y="2127"/>
                    <a:pt x="3230" y="3117"/>
                  </a:cubicBezTo>
                  <a:cubicBezTo>
                    <a:pt x="2218" y="4105"/>
                    <a:pt x="1426" y="5249"/>
                    <a:pt x="855" y="6551"/>
                  </a:cubicBezTo>
                  <a:cubicBezTo>
                    <a:pt x="284" y="7852"/>
                    <a:pt x="0" y="9259"/>
                    <a:pt x="0" y="10770"/>
                  </a:cubicBezTo>
                  <a:cubicBezTo>
                    <a:pt x="0" y="12280"/>
                    <a:pt x="284" y="13694"/>
                    <a:pt x="855" y="15004"/>
                  </a:cubicBezTo>
                  <a:cubicBezTo>
                    <a:pt x="1426" y="16315"/>
                    <a:pt x="2211" y="17466"/>
                    <a:pt x="3214" y="18454"/>
                  </a:cubicBezTo>
                  <a:cubicBezTo>
                    <a:pt x="4217" y="19441"/>
                    <a:pt x="5387" y="20213"/>
                    <a:pt x="6729" y="20767"/>
                  </a:cubicBezTo>
                  <a:cubicBezTo>
                    <a:pt x="8070" y="21322"/>
                    <a:pt x="9498" y="21600"/>
                    <a:pt x="11021" y="21600"/>
                  </a:cubicBezTo>
                  <a:cubicBezTo>
                    <a:pt x="13091" y="21600"/>
                    <a:pt x="14921" y="21187"/>
                    <a:pt x="16516" y="20359"/>
                  </a:cubicBezTo>
                  <a:cubicBezTo>
                    <a:pt x="18109" y="19533"/>
                    <a:pt x="19356" y="18297"/>
                    <a:pt x="20254" y="16654"/>
                  </a:cubicBezTo>
                  <a:cubicBezTo>
                    <a:pt x="21151" y="15011"/>
                    <a:pt x="21600" y="12969"/>
                    <a:pt x="21600" y="10527"/>
                  </a:cubicBezTo>
                  <a:lnTo>
                    <a:pt x="21600" y="10103"/>
                  </a:lnTo>
                  <a:lnTo>
                    <a:pt x="13739" y="10103"/>
                  </a:lnTo>
                  <a:cubicBezTo>
                    <a:pt x="12978" y="10103"/>
                    <a:pt x="12362" y="10693"/>
                    <a:pt x="12362" y="1141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0" name="Freeform 152">
              <a:extLst>
                <a:ext uri="{FF2B5EF4-FFF2-40B4-BE49-F238E27FC236}">
                  <a16:creationId xmlns:a16="http://schemas.microsoft.com/office/drawing/2014/main" id="{A285DC72-6B84-EC74-A39C-71C0B89935D9}"/>
                </a:ext>
              </a:extLst>
            </p:cNvPr>
            <p:cNvSpPr/>
            <p:nvPr/>
          </p:nvSpPr>
          <p:spPr>
            <a:xfrm>
              <a:off x="3940320" y="1207677"/>
              <a:ext cx="42363" cy="42326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" name="Freeform 154">
              <a:extLst>
                <a:ext uri="{FF2B5EF4-FFF2-40B4-BE49-F238E27FC236}">
                  <a16:creationId xmlns:a16="http://schemas.microsoft.com/office/drawing/2014/main" id="{BDF3AFB8-4AE3-DFFF-88CB-C2503ABBC852}"/>
                </a:ext>
              </a:extLst>
            </p:cNvPr>
            <p:cNvSpPr/>
            <p:nvPr/>
          </p:nvSpPr>
          <p:spPr>
            <a:xfrm>
              <a:off x="3131711" y="291460"/>
              <a:ext cx="403541" cy="680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9" h="21600" extrusionOk="0">
                  <a:moveTo>
                    <a:pt x="20396" y="575"/>
                  </a:moveTo>
                  <a:cubicBezTo>
                    <a:pt x="19949" y="212"/>
                    <a:pt x="19246" y="0"/>
                    <a:pt x="18504" y="0"/>
                  </a:cubicBezTo>
                  <a:lnTo>
                    <a:pt x="4786" y="0"/>
                  </a:lnTo>
                  <a:cubicBezTo>
                    <a:pt x="4786" y="0"/>
                    <a:pt x="3208" y="0"/>
                    <a:pt x="3208" y="0"/>
                  </a:cubicBezTo>
                  <a:cubicBezTo>
                    <a:pt x="1436" y="0"/>
                    <a:pt x="0" y="878"/>
                    <a:pt x="0" y="1962"/>
                  </a:cubicBezTo>
                  <a:lnTo>
                    <a:pt x="0" y="20136"/>
                  </a:lnTo>
                  <a:cubicBezTo>
                    <a:pt x="0" y="20945"/>
                    <a:pt x="1071" y="21600"/>
                    <a:pt x="2393" y="21600"/>
                  </a:cubicBezTo>
                  <a:cubicBezTo>
                    <a:pt x="3715" y="21600"/>
                    <a:pt x="4786" y="20945"/>
                    <a:pt x="4786" y="20136"/>
                  </a:cubicBezTo>
                  <a:lnTo>
                    <a:pt x="4786" y="17913"/>
                  </a:lnTo>
                  <a:cubicBezTo>
                    <a:pt x="4786" y="17913"/>
                    <a:pt x="4786" y="14807"/>
                    <a:pt x="4786" y="14807"/>
                  </a:cubicBezTo>
                  <a:lnTo>
                    <a:pt x="4786" y="2928"/>
                  </a:lnTo>
                  <a:lnTo>
                    <a:pt x="18538" y="2928"/>
                  </a:lnTo>
                  <a:cubicBezTo>
                    <a:pt x="20495" y="2928"/>
                    <a:pt x="21600" y="1562"/>
                    <a:pt x="20430" y="602"/>
                  </a:cubicBezTo>
                  <a:cubicBezTo>
                    <a:pt x="20418" y="592"/>
                    <a:pt x="20407" y="583"/>
                    <a:pt x="20396" y="5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2" name="Freeform 155">
              <a:extLst>
                <a:ext uri="{FF2B5EF4-FFF2-40B4-BE49-F238E27FC236}">
                  <a16:creationId xmlns:a16="http://schemas.microsoft.com/office/drawing/2014/main" id="{876E40A0-19B6-B177-C548-02DB3E6CED44}"/>
                </a:ext>
              </a:extLst>
            </p:cNvPr>
            <p:cNvSpPr/>
            <p:nvPr/>
          </p:nvSpPr>
          <p:spPr>
            <a:xfrm>
              <a:off x="2911923" y="53699"/>
              <a:ext cx="665429" cy="712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9" h="21593" extrusionOk="0">
                  <a:moveTo>
                    <a:pt x="3049" y="11069"/>
                  </a:moveTo>
                  <a:cubicBezTo>
                    <a:pt x="3313" y="6630"/>
                    <a:pt x="7128" y="3066"/>
                    <a:pt x="11778" y="2905"/>
                  </a:cubicBezTo>
                  <a:cubicBezTo>
                    <a:pt x="14393" y="2814"/>
                    <a:pt x="16773" y="3784"/>
                    <a:pt x="18485" y="5395"/>
                  </a:cubicBezTo>
                  <a:cubicBezTo>
                    <a:pt x="18773" y="5668"/>
                    <a:pt x="19157" y="5826"/>
                    <a:pt x="19563" y="5826"/>
                  </a:cubicBezTo>
                  <a:cubicBezTo>
                    <a:pt x="20908" y="5826"/>
                    <a:pt x="21600" y="4267"/>
                    <a:pt x="20646" y="3361"/>
                  </a:cubicBezTo>
                  <a:cubicBezTo>
                    <a:pt x="18461" y="1287"/>
                    <a:pt x="15451" y="3"/>
                    <a:pt x="12127" y="0"/>
                  </a:cubicBezTo>
                  <a:cubicBezTo>
                    <a:pt x="5447" y="-7"/>
                    <a:pt x="0" y="5193"/>
                    <a:pt x="0" y="11576"/>
                  </a:cubicBezTo>
                  <a:cubicBezTo>
                    <a:pt x="0" y="15855"/>
                    <a:pt x="2431" y="19590"/>
                    <a:pt x="6045" y="21593"/>
                  </a:cubicBezTo>
                  <a:lnTo>
                    <a:pt x="6045" y="18025"/>
                  </a:lnTo>
                  <a:cubicBezTo>
                    <a:pt x="4076" y="16334"/>
                    <a:pt x="2884" y="13832"/>
                    <a:pt x="3049" y="110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3" name="Freeform 156">
              <a:extLst>
                <a:ext uri="{FF2B5EF4-FFF2-40B4-BE49-F238E27FC236}">
                  <a16:creationId xmlns:a16="http://schemas.microsoft.com/office/drawing/2014/main" id="{2A95A527-0BC3-FB9E-71E7-F5E72BD17BED}"/>
                </a:ext>
              </a:extLst>
            </p:cNvPr>
            <p:cNvSpPr/>
            <p:nvPr/>
          </p:nvSpPr>
          <p:spPr>
            <a:xfrm>
              <a:off x="3253134" y="430547"/>
              <a:ext cx="419305" cy="386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extrusionOk="0">
                  <a:moveTo>
                    <a:pt x="18517" y="0"/>
                  </a:moveTo>
                  <a:lnTo>
                    <a:pt x="5326" y="0"/>
                  </a:lnTo>
                  <a:cubicBezTo>
                    <a:pt x="4028" y="0"/>
                    <a:pt x="2976" y="1151"/>
                    <a:pt x="2976" y="2572"/>
                  </a:cubicBezTo>
                  <a:lnTo>
                    <a:pt x="2976" y="2582"/>
                  </a:lnTo>
                  <a:cubicBezTo>
                    <a:pt x="2976" y="4002"/>
                    <a:pt x="4028" y="5153"/>
                    <a:pt x="5326" y="5153"/>
                  </a:cubicBezTo>
                  <a:lnTo>
                    <a:pt x="15996" y="5153"/>
                  </a:lnTo>
                  <a:cubicBezTo>
                    <a:pt x="15443" y="7049"/>
                    <a:pt x="14573" y="8792"/>
                    <a:pt x="13457" y="10305"/>
                  </a:cubicBezTo>
                  <a:cubicBezTo>
                    <a:pt x="10783" y="13935"/>
                    <a:pt x="6686" y="16261"/>
                    <a:pt x="2092" y="16261"/>
                  </a:cubicBezTo>
                  <a:cubicBezTo>
                    <a:pt x="1381" y="16261"/>
                    <a:pt x="684" y="16199"/>
                    <a:pt x="0" y="16092"/>
                  </a:cubicBezTo>
                  <a:lnTo>
                    <a:pt x="0" y="21471"/>
                  </a:lnTo>
                  <a:cubicBezTo>
                    <a:pt x="688" y="21554"/>
                    <a:pt x="1384" y="21600"/>
                    <a:pt x="2092" y="21600"/>
                  </a:cubicBezTo>
                  <a:cubicBezTo>
                    <a:pt x="9538" y="21600"/>
                    <a:pt x="16006" y="17026"/>
                    <a:pt x="19282" y="10305"/>
                  </a:cubicBezTo>
                  <a:cubicBezTo>
                    <a:pt x="20065" y="8699"/>
                    <a:pt x="20662" y="6971"/>
                    <a:pt x="21050" y="5153"/>
                  </a:cubicBezTo>
                  <a:cubicBezTo>
                    <a:pt x="21159" y="4642"/>
                    <a:pt x="21253" y="4123"/>
                    <a:pt x="21328" y="3598"/>
                  </a:cubicBezTo>
                  <a:cubicBezTo>
                    <a:pt x="21600" y="1710"/>
                    <a:pt x="20263" y="2"/>
                    <a:pt x="18517" y="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377"/>
              <a:endParaRPr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  <p:sp>
        <p:nvSpPr>
          <p:cNvPr id="14" name="CuadroTexto 3">
            <a:extLst>
              <a:ext uri="{FF2B5EF4-FFF2-40B4-BE49-F238E27FC236}">
                <a16:creationId xmlns:a16="http://schemas.microsoft.com/office/drawing/2014/main" id="{58C87481-E784-30A6-1D78-5B03D06C86F0}"/>
              </a:ext>
            </a:extLst>
          </p:cNvPr>
          <p:cNvSpPr txBox="1"/>
          <p:nvPr/>
        </p:nvSpPr>
        <p:spPr>
          <a:xfrm>
            <a:off x="443562" y="2189004"/>
            <a:ext cx="105412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3800" b="1" dirty="0">
                <a:ln>
                  <a:solidFill>
                    <a:schemeClr val="bg1"/>
                  </a:solidFill>
                </a:ln>
                <a:noFill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38216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Interna 1">
  <a:themeElements>
    <a:clrScheme name="FOMAG">
      <a:dk1>
        <a:srgbClr val="3A3A3A"/>
      </a:dk1>
      <a:lt1>
        <a:srgbClr val="1A3E70"/>
      </a:lt1>
      <a:dk2>
        <a:srgbClr val="364B9B"/>
      </a:dk2>
      <a:lt2>
        <a:srgbClr val="50A5D8"/>
      </a:lt2>
      <a:accent1>
        <a:srgbClr val="A2D3F3"/>
      </a:accent1>
      <a:accent2>
        <a:srgbClr val="0BE2FF"/>
      </a:accent2>
      <a:accent3>
        <a:srgbClr val="901D3D"/>
      </a:accent3>
      <a:accent4>
        <a:srgbClr val="BA2F19"/>
      </a:accent4>
      <a:accent5>
        <a:srgbClr val="E25E10"/>
      </a:accent5>
      <a:accent6>
        <a:srgbClr val="F2B936"/>
      </a:accent6>
      <a:hlink>
        <a:srgbClr val="480E1E"/>
      </a:hlink>
      <a:folHlink>
        <a:srgbClr val="702F08"/>
      </a:folHlink>
    </a:clrScheme>
    <a:fontScheme name="Personalizado 7">
      <a:majorFont>
        <a:latin typeface="Nunito Sans Black"/>
        <a:ea typeface=""/>
        <a:cs typeface=""/>
      </a:majorFont>
      <a:minorFont>
        <a:latin typeface="Nunito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ección">
  <a:themeElements>
    <a:clrScheme name="FOMAG">
      <a:dk1>
        <a:srgbClr val="3A3A3A"/>
      </a:dk1>
      <a:lt1>
        <a:srgbClr val="1A3E70"/>
      </a:lt1>
      <a:dk2>
        <a:srgbClr val="364B9B"/>
      </a:dk2>
      <a:lt2>
        <a:srgbClr val="50A5D8"/>
      </a:lt2>
      <a:accent1>
        <a:srgbClr val="A2D3F3"/>
      </a:accent1>
      <a:accent2>
        <a:srgbClr val="0BE2FF"/>
      </a:accent2>
      <a:accent3>
        <a:srgbClr val="901D3D"/>
      </a:accent3>
      <a:accent4>
        <a:srgbClr val="BA2F19"/>
      </a:accent4>
      <a:accent5>
        <a:srgbClr val="E25E10"/>
      </a:accent5>
      <a:accent6>
        <a:srgbClr val="F2B936"/>
      </a:accent6>
      <a:hlink>
        <a:srgbClr val="480E1E"/>
      </a:hlink>
      <a:folHlink>
        <a:srgbClr val="702F08"/>
      </a:folHlink>
    </a:clrScheme>
    <a:fontScheme name="Personalizado 8">
      <a:majorFont>
        <a:latin typeface="Nunito Sans Black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4069</TotalTime>
  <Words>98</Words>
  <Application>Microsoft Office PowerPoint</Application>
  <PresentationFormat>Panorámica</PresentationFormat>
  <Paragraphs>25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Nunito Sans Black</vt:lpstr>
      <vt:lpstr>Verdana</vt:lpstr>
      <vt:lpstr>Aptos</vt:lpstr>
      <vt:lpstr>Arial</vt:lpstr>
      <vt:lpstr>Calibri</vt:lpstr>
      <vt:lpstr>Segoe UI</vt:lpstr>
      <vt:lpstr>Interna 1</vt:lpstr>
      <vt:lpstr>Sección</vt:lpstr>
      <vt:lpstr>Custom Design</vt:lpstr>
      <vt:lpstr>1_Custom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fernando puentes gomez</dc:creator>
  <cp:lastModifiedBy>LISANDRO DURAN MARQUEZ</cp:lastModifiedBy>
  <cp:revision>99</cp:revision>
  <dcterms:created xsi:type="dcterms:W3CDTF">2024-04-26T03:03:24Z</dcterms:created>
  <dcterms:modified xsi:type="dcterms:W3CDTF">2026-03-17T16:17:18Z</dcterms:modified>
</cp:coreProperties>
</file>