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changesInfos/changesInfo1.xml" ContentType="application/vnd.ms-powerpoint.changesinfo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68" r:id="rId2"/>
    <p:sldMasterId id="2147484032" r:id="rId3"/>
    <p:sldMasterId id="2147484090" r:id="rId4"/>
    <p:sldMasterId id="2147484137" r:id="rId5"/>
    <p:sldMasterId id="2147484149" r:id="rId6"/>
    <p:sldMasterId id="2147484185" r:id="rId7"/>
    <p:sldMasterId id="2147484196" r:id="rId8"/>
  </p:sldMasterIdLst>
  <p:notesMasterIdLst>
    <p:notesMasterId r:id="rId22"/>
  </p:notesMasterIdLst>
  <p:sldIdLst>
    <p:sldId id="405" r:id="rId9"/>
    <p:sldId id="401" r:id="rId10"/>
    <p:sldId id="380" r:id="rId11"/>
    <p:sldId id="394" r:id="rId12"/>
    <p:sldId id="396" r:id="rId13"/>
    <p:sldId id="397" r:id="rId14"/>
    <p:sldId id="385" r:id="rId15"/>
    <p:sldId id="406" r:id="rId16"/>
    <p:sldId id="403" r:id="rId17"/>
    <p:sldId id="404" r:id="rId18"/>
    <p:sldId id="407" r:id="rId19"/>
    <p:sldId id="408" r:id="rId20"/>
    <p:sldId id="402" r:id="rId2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55B79E-E4DF-480B-88F0-940EC7E39D86}" v="2312" dt="2025-04-07T16:17:13.8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mundo fabian jaramillo rivera" userId="3bf75077d21550a9" providerId="LiveId" clId="{2781DE6C-7CD3-4EC1-BB8D-F80BD6BEF2F6}"/>
    <pc:docChg chg="modSld">
      <pc:chgData name="edmundo fabian jaramillo rivera" userId="3bf75077d21550a9" providerId="LiveId" clId="{2781DE6C-7CD3-4EC1-BB8D-F80BD6BEF2F6}" dt="2025-03-30T14:59:18.558" v="1"/>
      <pc:docMkLst>
        <pc:docMk/>
      </pc:docMkLst>
      <pc:sldChg chg="modSp">
        <pc:chgData name="edmundo fabian jaramillo rivera" userId="3bf75077d21550a9" providerId="LiveId" clId="{2781DE6C-7CD3-4EC1-BB8D-F80BD6BEF2F6}" dt="2025-03-30T14:59:18.558" v="1"/>
        <pc:sldMkLst>
          <pc:docMk/>
          <pc:sldMk cId="4250079589" sldId="404"/>
        </pc:sldMkLst>
      </pc:sldChg>
    </pc:docChg>
  </pc:docChgLst>
  <pc:docChgLst>
    <pc:chgData name="edmundo fabian jaramillo rivera" userId="3bf75077d21550a9" providerId="LiveId" clId="{5355B79E-E4DF-480B-88F0-940EC7E39D86}"/>
    <pc:docChg chg="undo custSel addSld delSld modSld sldOrd delMainMaster">
      <pc:chgData name="edmundo fabian jaramillo rivera" userId="3bf75077d21550a9" providerId="LiveId" clId="{5355B79E-E4DF-480B-88F0-940EC7E39D86}" dt="2025-04-07T16:17:27.838" v="4503" actId="14100"/>
      <pc:docMkLst>
        <pc:docMk/>
      </pc:docMkLst>
      <pc:sldChg chg="modSp mod ord">
        <pc:chgData name="edmundo fabian jaramillo rivera" userId="3bf75077d21550a9" providerId="LiveId" clId="{5355B79E-E4DF-480B-88F0-940EC7E39D86}" dt="2025-04-07T00:27:05.530" v="1415" actId="20577"/>
        <pc:sldMkLst>
          <pc:docMk/>
          <pc:sldMk cId="1512159898" sldId="380"/>
        </pc:sldMkLst>
        <pc:spChg chg="mod">
          <ac:chgData name="edmundo fabian jaramillo rivera" userId="3bf75077d21550a9" providerId="LiveId" clId="{5355B79E-E4DF-480B-88F0-940EC7E39D86}" dt="2025-04-07T00:27:05.530" v="1415" actId="20577"/>
          <ac:spMkLst>
            <pc:docMk/>
            <pc:sldMk cId="1512159898" sldId="380"/>
            <ac:spMk id="3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0:10:04.368" v="1096" actId="13926"/>
          <ac:spMkLst>
            <pc:docMk/>
            <pc:sldMk cId="1512159898" sldId="380"/>
            <ac:spMk id="4" creationId="{00000000-0000-0000-0000-000000000000}"/>
          </ac:spMkLst>
        </pc:spChg>
      </pc:sldChg>
      <pc:sldChg chg="delSp modSp mod delAnim modAnim">
        <pc:chgData name="edmundo fabian jaramillo rivera" userId="3bf75077d21550a9" providerId="LiveId" clId="{5355B79E-E4DF-480B-88F0-940EC7E39D86}" dt="2025-04-07T01:55:59.051" v="2614" actId="20577"/>
        <pc:sldMkLst>
          <pc:docMk/>
          <pc:sldMk cId="1502883031" sldId="385"/>
        </pc:sldMkLst>
        <pc:spChg chg="mod">
          <ac:chgData name="edmundo fabian jaramillo rivera" userId="3bf75077d21550a9" providerId="LiveId" clId="{5355B79E-E4DF-480B-88F0-940EC7E39D86}" dt="2025-04-07T01:55:59.051" v="2614" actId="20577"/>
          <ac:spMkLst>
            <pc:docMk/>
            <pc:sldMk cId="1502883031" sldId="385"/>
            <ac:spMk id="2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45:47.545" v="2349" actId="20577"/>
          <ac:spMkLst>
            <pc:docMk/>
            <pc:sldMk cId="1502883031" sldId="385"/>
            <ac:spMk id="4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47:01.475" v="2461" actId="20577"/>
          <ac:spMkLst>
            <pc:docMk/>
            <pc:sldMk cId="1502883031" sldId="385"/>
            <ac:spMk id="5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55:34.975" v="2612" actId="27636"/>
          <ac:spMkLst>
            <pc:docMk/>
            <pc:sldMk cId="1502883031" sldId="385"/>
            <ac:spMk id="6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50:05.862" v="2497" actId="20577"/>
          <ac:spMkLst>
            <pc:docMk/>
            <pc:sldMk cId="1502883031" sldId="385"/>
            <ac:spMk id="7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55:34.969" v="2611" actId="27636"/>
          <ac:spMkLst>
            <pc:docMk/>
            <pc:sldMk cId="1502883031" sldId="385"/>
            <ac:spMk id="8" creationId="{00000000-0000-0000-0000-000000000000}"/>
          </ac:spMkLst>
        </pc:spChg>
        <pc:spChg chg="del mod">
          <ac:chgData name="edmundo fabian jaramillo rivera" userId="3bf75077d21550a9" providerId="LiveId" clId="{5355B79E-E4DF-480B-88F0-940EC7E39D86}" dt="2025-04-07T01:50:57.651" v="2503" actId="478"/>
          <ac:spMkLst>
            <pc:docMk/>
            <pc:sldMk cId="1502883031" sldId="385"/>
            <ac:spMk id="9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55:03.570" v="2608" actId="255"/>
          <ac:spMkLst>
            <pc:docMk/>
            <pc:sldMk cId="1502883031" sldId="385"/>
            <ac:spMk id="10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54:40.099" v="2607" actId="14100"/>
          <ac:spMkLst>
            <pc:docMk/>
            <pc:sldMk cId="1502883031" sldId="385"/>
            <ac:spMk id="12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54:12.586" v="2604"/>
          <ac:spMkLst>
            <pc:docMk/>
            <pc:sldMk cId="1502883031" sldId="385"/>
            <ac:spMk id="13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52:31.347" v="2552" actId="14100"/>
          <ac:spMkLst>
            <pc:docMk/>
            <pc:sldMk cId="1502883031" sldId="385"/>
            <ac:spMk id="15" creationId="{00000000-0000-0000-0000-000000000000}"/>
          </ac:spMkLst>
        </pc:spChg>
      </pc:sldChg>
      <pc:sldChg chg="modSp mod">
        <pc:chgData name="edmundo fabian jaramillo rivera" userId="3bf75077d21550a9" providerId="LiveId" clId="{5355B79E-E4DF-480B-88F0-940EC7E39D86}" dt="2025-04-07T01:10:54.783" v="1486" actId="20577"/>
        <pc:sldMkLst>
          <pc:docMk/>
          <pc:sldMk cId="964246463" sldId="394"/>
        </pc:sldMkLst>
        <pc:spChg chg="mod">
          <ac:chgData name="edmundo fabian jaramillo rivera" userId="3bf75077d21550a9" providerId="LiveId" clId="{5355B79E-E4DF-480B-88F0-940EC7E39D86}" dt="2025-04-07T00:31:27.551" v="1452" actId="14100"/>
          <ac:spMkLst>
            <pc:docMk/>
            <pc:sldMk cId="964246463" sldId="394"/>
            <ac:spMk id="2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10:54.783" v="1486" actId="20577"/>
          <ac:spMkLst>
            <pc:docMk/>
            <pc:sldMk cId="964246463" sldId="394"/>
            <ac:spMk id="3" creationId="{00000000-0000-0000-0000-000000000000}"/>
          </ac:spMkLst>
        </pc:spChg>
      </pc:sldChg>
      <pc:sldChg chg="addSp delSp modSp mod modAnim">
        <pc:chgData name="edmundo fabian jaramillo rivera" userId="3bf75077d21550a9" providerId="LiveId" clId="{5355B79E-E4DF-480B-88F0-940EC7E39D86}" dt="2025-04-07T13:45:17.413" v="4309" actId="20577"/>
        <pc:sldMkLst>
          <pc:docMk/>
          <pc:sldMk cId="1065284521" sldId="396"/>
        </pc:sldMkLst>
        <pc:spChg chg="del mod">
          <ac:chgData name="edmundo fabian jaramillo rivera" userId="3bf75077d21550a9" providerId="LiveId" clId="{5355B79E-E4DF-480B-88F0-940EC7E39D86}" dt="2025-04-07T01:16:59.149" v="1637" actId="478"/>
          <ac:spMkLst>
            <pc:docMk/>
            <pc:sldMk cId="1065284521" sldId="396"/>
            <ac:spMk id="2" creationId="{00000000-0000-0000-0000-000000000000}"/>
          </ac:spMkLst>
        </pc:spChg>
        <pc:spChg chg="add mod">
          <ac:chgData name="edmundo fabian jaramillo rivera" userId="3bf75077d21550a9" providerId="LiveId" clId="{5355B79E-E4DF-480B-88F0-940EC7E39D86}" dt="2025-04-07T01:24:52.843" v="1863" actId="20577"/>
          <ac:spMkLst>
            <pc:docMk/>
            <pc:sldMk cId="1065284521" sldId="396"/>
            <ac:spMk id="3" creationId="{B530CD6C-44AA-0D8C-7066-7A4F79E313B7}"/>
          </ac:spMkLst>
        </pc:spChg>
        <pc:spChg chg="del mod">
          <ac:chgData name="edmundo fabian jaramillo rivera" userId="3bf75077d21550a9" providerId="LiveId" clId="{5355B79E-E4DF-480B-88F0-940EC7E39D86}" dt="2025-04-07T01:17:10.514" v="1639" actId="478"/>
          <ac:spMkLst>
            <pc:docMk/>
            <pc:sldMk cId="1065284521" sldId="396"/>
            <ac:spMk id="14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26:16.280" v="1873" actId="14100"/>
          <ac:spMkLst>
            <pc:docMk/>
            <pc:sldMk cId="1065284521" sldId="396"/>
            <ac:spMk id="71713" creationId="{EBE04253-4B7E-4339-9E7A-A959EE9C3968}"/>
          </ac:spMkLst>
        </pc:spChg>
        <pc:spChg chg="mod">
          <ac:chgData name="edmundo fabian jaramillo rivera" userId="3bf75077d21550a9" providerId="LiveId" clId="{5355B79E-E4DF-480B-88F0-940EC7E39D86}" dt="2025-04-07T01:25:29.558" v="1867" actId="14100"/>
          <ac:spMkLst>
            <pc:docMk/>
            <pc:sldMk cId="1065284521" sldId="396"/>
            <ac:spMk id="71714" creationId="{9F5B2A16-19B4-432F-925F-1578910DAA6E}"/>
          </ac:spMkLst>
        </pc:spChg>
        <pc:spChg chg="mod">
          <ac:chgData name="edmundo fabian jaramillo rivera" userId="3bf75077d21550a9" providerId="LiveId" clId="{5355B79E-E4DF-480B-88F0-940EC7E39D86}" dt="2025-04-07T01:26:42.152" v="1874" actId="14100"/>
          <ac:spMkLst>
            <pc:docMk/>
            <pc:sldMk cId="1065284521" sldId="396"/>
            <ac:spMk id="71716" creationId="{22F47E85-5DFA-4106-A9E2-0CF2D20A7567}"/>
          </ac:spMkLst>
        </pc:spChg>
        <pc:spChg chg="mod">
          <ac:chgData name="edmundo fabian jaramillo rivera" userId="3bf75077d21550a9" providerId="LiveId" clId="{5355B79E-E4DF-480B-88F0-940EC7E39D86}" dt="2025-04-07T13:45:17.413" v="4309" actId="20577"/>
          <ac:spMkLst>
            <pc:docMk/>
            <pc:sldMk cId="1065284521" sldId="396"/>
            <ac:spMk id="71717" creationId="{C9615529-BCAD-4919-9090-A9D94E19289B}"/>
          </ac:spMkLst>
        </pc:spChg>
        <pc:spChg chg="mod">
          <ac:chgData name="edmundo fabian jaramillo rivera" userId="3bf75077d21550a9" providerId="LiveId" clId="{5355B79E-E4DF-480B-88F0-940EC7E39D86}" dt="2025-04-07T13:45:09.413" v="4304" actId="20577"/>
          <ac:spMkLst>
            <pc:docMk/>
            <pc:sldMk cId="1065284521" sldId="396"/>
            <ac:spMk id="71718" creationId="{3FBC302B-3DAA-41F1-AB48-41EFE26698C9}"/>
          </ac:spMkLst>
        </pc:spChg>
        <pc:spChg chg="mod">
          <ac:chgData name="edmundo fabian jaramillo rivera" userId="3bf75077d21550a9" providerId="LiveId" clId="{5355B79E-E4DF-480B-88F0-940EC7E39D86}" dt="2025-04-07T01:18:23.527" v="1661" actId="20577"/>
          <ac:spMkLst>
            <pc:docMk/>
            <pc:sldMk cId="1065284521" sldId="396"/>
            <ac:spMk id="71719" creationId="{C8DF4AB6-26FA-440A-AF63-05CAA99DD7A1}"/>
          </ac:spMkLst>
        </pc:spChg>
        <pc:spChg chg="mod">
          <ac:chgData name="edmundo fabian jaramillo rivera" userId="3bf75077d21550a9" providerId="LiveId" clId="{5355B79E-E4DF-480B-88F0-940EC7E39D86}" dt="2025-04-07T01:19:45.889" v="1715" actId="20577"/>
          <ac:spMkLst>
            <pc:docMk/>
            <pc:sldMk cId="1065284521" sldId="396"/>
            <ac:spMk id="71720" creationId="{421FA1D4-12D8-40D5-94E8-3A5098A9A000}"/>
          </ac:spMkLst>
        </pc:spChg>
        <pc:spChg chg="mod">
          <ac:chgData name="edmundo fabian jaramillo rivera" userId="3bf75077d21550a9" providerId="LiveId" clId="{5355B79E-E4DF-480B-88F0-940EC7E39D86}" dt="2025-04-07T01:24:16.378" v="1817" actId="20577"/>
          <ac:spMkLst>
            <pc:docMk/>
            <pc:sldMk cId="1065284521" sldId="396"/>
            <ac:spMk id="71721" creationId="{2D388DBE-17E1-4CE1-BFF9-DD9E9CDD21A0}"/>
          </ac:spMkLst>
        </pc:spChg>
        <pc:spChg chg="mod">
          <ac:chgData name="edmundo fabian jaramillo rivera" userId="3bf75077d21550a9" providerId="LiveId" clId="{5355B79E-E4DF-480B-88F0-940EC7E39D86}" dt="2025-04-07T01:20:55.089" v="1742" actId="20577"/>
          <ac:spMkLst>
            <pc:docMk/>
            <pc:sldMk cId="1065284521" sldId="396"/>
            <ac:spMk id="71722" creationId="{F51548F9-21C6-4598-965D-10020A4D1E11}"/>
          </ac:spMkLst>
        </pc:spChg>
      </pc:sldChg>
      <pc:sldChg chg="delSp modSp modAnim">
        <pc:chgData name="edmundo fabian jaramillo rivera" userId="3bf75077d21550a9" providerId="LiveId" clId="{5355B79E-E4DF-480B-88F0-940EC7E39D86}" dt="2025-04-07T01:46:00.656" v="2350" actId="20577"/>
        <pc:sldMkLst>
          <pc:docMk/>
          <pc:sldMk cId="2306883503" sldId="397"/>
        </pc:sldMkLst>
        <pc:spChg chg="mod">
          <ac:chgData name="edmundo fabian jaramillo rivera" userId="3bf75077d21550a9" providerId="LiveId" clId="{5355B79E-E4DF-480B-88F0-940EC7E39D86}" dt="2025-04-07T01:43:58.568" v="2320" actId="14100"/>
          <ac:spMkLst>
            <pc:docMk/>
            <pc:sldMk cId="2306883503" sldId="397"/>
            <ac:spMk id="71713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46:00.656" v="2350" actId="20577"/>
          <ac:spMkLst>
            <pc:docMk/>
            <pc:sldMk cId="2306883503" sldId="397"/>
            <ac:spMk id="71714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44:05.351" v="2321" actId="14100"/>
          <ac:spMkLst>
            <pc:docMk/>
            <pc:sldMk cId="2306883503" sldId="397"/>
            <ac:spMk id="71716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44:39.920" v="2326" actId="207"/>
          <ac:spMkLst>
            <pc:docMk/>
            <pc:sldMk cId="2306883503" sldId="397"/>
            <ac:spMk id="71717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1:44:18.313" v="2324" actId="14100"/>
          <ac:spMkLst>
            <pc:docMk/>
            <pc:sldMk cId="2306883503" sldId="397"/>
            <ac:spMk id="71718" creationId="{00000000-0000-0000-0000-000000000000}"/>
          </ac:spMkLst>
        </pc:spChg>
        <pc:spChg chg="del mod">
          <ac:chgData name="edmundo fabian jaramillo rivera" userId="3bf75077d21550a9" providerId="LiveId" clId="{5355B79E-E4DF-480B-88F0-940EC7E39D86}" dt="2025-04-07T01:30:52.590" v="1922" actId="478"/>
          <ac:spMkLst>
            <pc:docMk/>
            <pc:sldMk cId="2306883503" sldId="397"/>
            <ac:spMk id="71719" creationId="{00000000-0000-0000-0000-000000000000}"/>
          </ac:spMkLst>
        </pc:spChg>
        <pc:spChg chg="del mod">
          <ac:chgData name="edmundo fabian jaramillo rivera" userId="3bf75077d21550a9" providerId="LiveId" clId="{5355B79E-E4DF-480B-88F0-940EC7E39D86}" dt="2025-04-07T01:31:11.713" v="1935" actId="478"/>
          <ac:spMkLst>
            <pc:docMk/>
            <pc:sldMk cId="2306883503" sldId="397"/>
            <ac:spMk id="71720" creationId="{00000000-0000-0000-0000-000000000000}"/>
          </ac:spMkLst>
        </pc:spChg>
        <pc:spChg chg="del mod">
          <ac:chgData name="edmundo fabian jaramillo rivera" userId="3bf75077d21550a9" providerId="LiveId" clId="{5355B79E-E4DF-480B-88F0-940EC7E39D86}" dt="2025-04-07T01:31:27.253" v="1940" actId="478"/>
          <ac:spMkLst>
            <pc:docMk/>
            <pc:sldMk cId="2306883503" sldId="397"/>
            <ac:spMk id="71721" creationId="{00000000-0000-0000-0000-000000000000}"/>
          </ac:spMkLst>
        </pc:spChg>
        <pc:spChg chg="del mod">
          <ac:chgData name="edmundo fabian jaramillo rivera" userId="3bf75077d21550a9" providerId="LiveId" clId="{5355B79E-E4DF-480B-88F0-940EC7E39D86}" dt="2025-04-07T01:31:18.431" v="1937" actId="478"/>
          <ac:spMkLst>
            <pc:docMk/>
            <pc:sldMk cId="2306883503" sldId="397"/>
            <ac:spMk id="71722" creationId="{00000000-0000-0000-0000-000000000000}"/>
          </ac:spMkLst>
        </pc:spChg>
      </pc:sldChg>
      <pc:sldChg chg="del">
        <pc:chgData name="edmundo fabian jaramillo rivera" userId="3bf75077d21550a9" providerId="LiveId" clId="{5355B79E-E4DF-480B-88F0-940EC7E39D86}" dt="2025-04-06T23:39:12.896" v="0" actId="2696"/>
        <pc:sldMkLst>
          <pc:docMk/>
          <pc:sldMk cId="4230459719" sldId="400"/>
        </pc:sldMkLst>
      </pc:sldChg>
      <pc:sldChg chg="modSp mod">
        <pc:chgData name="edmundo fabian jaramillo rivera" userId="3bf75077d21550a9" providerId="LiveId" clId="{5355B79E-E4DF-480B-88F0-940EC7E39D86}" dt="2025-04-07T03:22:12.662" v="4295" actId="6549"/>
        <pc:sldMkLst>
          <pc:docMk/>
          <pc:sldMk cId="677725802" sldId="401"/>
        </pc:sldMkLst>
        <pc:spChg chg="mod">
          <ac:chgData name="edmundo fabian jaramillo rivera" userId="3bf75077d21550a9" providerId="LiveId" clId="{5355B79E-E4DF-480B-88F0-940EC7E39D86}" dt="2025-04-07T03:22:12.662" v="4295" actId="6549"/>
          <ac:spMkLst>
            <pc:docMk/>
            <pc:sldMk cId="677725802" sldId="401"/>
            <ac:spMk id="21506" creationId="{053CE1BF-B503-4E7E-8BC8-F30FD52C2216}"/>
          </ac:spMkLst>
        </pc:spChg>
        <pc:spChg chg="mod">
          <ac:chgData name="edmundo fabian jaramillo rivera" userId="3bf75077d21550a9" providerId="LiveId" clId="{5355B79E-E4DF-480B-88F0-940EC7E39D86}" dt="2025-04-07T03:21:14.575" v="4286" actId="14100"/>
          <ac:spMkLst>
            <pc:docMk/>
            <pc:sldMk cId="677725802" sldId="401"/>
            <ac:spMk id="21507" creationId="{BD2E0BDC-F96C-4B40-840F-260E00DF5A8A}"/>
          </ac:spMkLst>
        </pc:spChg>
      </pc:sldChg>
      <pc:sldChg chg="addSp delSp modSp mod">
        <pc:chgData name="edmundo fabian jaramillo rivera" userId="3bf75077d21550a9" providerId="LiveId" clId="{5355B79E-E4DF-480B-88F0-940EC7E39D86}" dt="2025-04-07T03:12:58.297" v="4194" actId="14100"/>
        <pc:sldMkLst>
          <pc:docMk/>
          <pc:sldMk cId="2499675082" sldId="402"/>
        </pc:sldMkLst>
        <pc:spChg chg="mod">
          <ac:chgData name="edmundo fabian jaramillo rivera" userId="3bf75077d21550a9" providerId="LiveId" clId="{5355B79E-E4DF-480B-88F0-940EC7E39D86}" dt="2025-04-07T03:09:08.857" v="4184" actId="14100"/>
          <ac:spMkLst>
            <pc:docMk/>
            <pc:sldMk cId="2499675082" sldId="402"/>
            <ac:spMk id="5" creationId="{00000000-0000-0000-0000-000000000000}"/>
          </ac:spMkLst>
        </pc:spChg>
        <pc:picChg chg="add mod">
          <ac:chgData name="edmundo fabian jaramillo rivera" userId="3bf75077d21550a9" providerId="LiveId" clId="{5355B79E-E4DF-480B-88F0-940EC7E39D86}" dt="2025-04-07T03:12:58.297" v="4194" actId="14100"/>
          <ac:picMkLst>
            <pc:docMk/>
            <pc:sldMk cId="2499675082" sldId="402"/>
            <ac:picMk id="3" creationId="{52CD866B-D158-2280-BCB1-86FA6FDEBFF0}"/>
          </ac:picMkLst>
        </pc:picChg>
        <pc:picChg chg="del">
          <ac:chgData name="edmundo fabian jaramillo rivera" userId="3bf75077d21550a9" providerId="LiveId" clId="{5355B79E-E4DF-480B-88F0-940EC7E39D86}" dt="2025-04-07T03:09:04.380" v="4183" actId="478"/>
          <ac:picMkLst>
            <pc:docMk/>
            <pc:sldMk cId="2499675082" sldId="402"/>
            <ac:picMk id="8" creationId="{00000000-0000-0000-0000-000000000000}"/>
          </ac:picMkLst>
        </pc:picChg>
      </pc:sldChg>
      <pc:sldChg chg="modSp modAnim">
        <pc:chgData name="edmundo fabian jaramillo rivera" userId="3bf75077d21550a9" providerId="LiveId" clId="{5355B79E-E4DF-480B-88F0-940EC7E39D86}" dt="2025-04-07T02:17:57.097" v="2882" actId="13926"/>
        <pc:sldMkLst>
          <pc:docMk/>
          <pc:sldMk cId="1496149128" sldId="403"/>
        </pc:sldMkLst>
        <pc:spChg chg="mod">
          <ac:chgData name="edmundo fabian jaramillo rivera" userId="3bf75077d21550a9" providerId="LiveId" clId="{5355B79E-E4DF-480B-88F0-940EC7E39D86}" dt="2025-04-07T02:17:57.097" v="2882" actId="13926"/>
          <ac:spMkLst>
            <pc:docMk/>
            <pc:sldMk cId="1496149128" sldId="403"/>
            <ac:spMk id="7" creationId="{00000000-0000-0000-0000-000000000000}"/>
          </ac:spMkLst>
        </pc:spChg>
        <pc:spChg chg="mod">
          <ac:chgData name="edmundo fabian jaramillo rivera" userId="3bf75077d21550a9" providerId="LiveId" clId="{5355B79E-E4DF-480B-88F0-940EC7E39D86}" dt="2025-04-07T02:17:39.400" v="2881" actId="255"/>
          <ac:spMkLst>
            <pc:docMk/>
            <pc:sldMk cId="1496149128" sldId="403"/>
            <ac:spMk id="8" creationId="{00000000-0000-0000-0000-000000000000}"/>
          </ac:spMkLst>
        </pc:spChg>
      </pc:sldChg>
      <pc:sldChg chg="addSp delSp modSp mod modAnim">
        <pc:chgData name="edmundo fabian jaramillo rivera" userId="3bf75077d21550a9" providerId="LiveId" clId="{5355B79E-E4DF-480B-88F0-940EC7E39D86}" dt="2025-04-07T02:54:25.654" v="3288" actId="255"/>
        <pc:sldMkLst>
          <pc:docMk/>
          <pc:sldMk cId="4250079589" sldId="404"/>
        </pc:sldMkLst>
        <pc:spChg chg="add mod">
          <ac:chgData name="edmundo fabian jaramillo rivera" userId="3bf75077d21550a9" providerId="LiveId" clId="{5355B79E-E4DF-480B-88F0-940EC7E39D86}" dt="2025-04-07T02:27:16.667" v="3232" actId="14100"/>
          <ac:spMkLst>
            <pc:docMk/>
            <pc:sldMk cId="4250079589" sldId="404"/>
            <ac:spMk id="3" creationId="{BC712F20-0F27-4798-EDE6-E8C22045AD9A}"/>
          </ac:spMkLst>
        </pc:spChg>
        <pc:spChg chg="mod">
          <ac:chgData name="edmundo fabian jaramillo rivera" userId="3bf75077d21550a9" providerId="LiveId" clId="{5355B79E-E4DF-480B-88F0-940EC7E39D86}" dt="2025-04-07T02:54:25.654" v="3288" actId="255"/>
          <ac:spMkLst>
            <pc:docMk/>
            <pc:sldMk cId="4250079589" sldId="404"/>
            <ac:spMk id="4" creationId="{00000000-0000-0000-0000-000000000000}"/>
          </ac:spMkLst>
        </pc:spChg>
        <pc:graphicFrameChg chg="del">
          <ac:chgData name="edmundo fabian jaramillo rivera" userId="3bf75077d21550a9" providerId="LiveId" clId="{5355B79E-E4DF-480B-88F0-940EC7E39D86}" dt="2025-04-07T02:18:14.095" v="2883" actId="478"/>
          <ac:graphicFrameMkLst>
            <pc:docMk/>
            <pc:sldMk cId="4250079589" sldId="404"/>
            <ac:graphicFrameMk id="16" creationId="{00000000-0000-0000-0000-000000000000}"/>
          </ac:graphicFrameMkLst>
        </pc:graphicFrameChg>
      </pc:sldChg>
      <pc:sldChg chg="modSp add mod modShow">
        <pc:chgData name="edmundo fabian jaramillo rivera" userId="3bf75077d21550a9" providerId="LiveId" clId="{5355B79E-E4DF-480B-88F0-940EC7E39D86}" dt="2025-04-07T13:56:02.935" v="4314" actId="729"/>
        <pc:sldMkLst>
          <pc:docMk/>
          <pc:sldMk cId="3838054204" sldId="405"/>
        </pc:sldMkLst>
        <pc:spChg chg="mod">
          <ac:chgData name="edmundo fabian jaramillo rivera" userId="3bf75077d21550a9" providerId="LiveId" clId="{5355B79E-E4DF-480B-88F0-940EC7E39D86}" dt="2025-04-07T00:25:29.431" v="1369" actId="20577"/>
          <ac:spMkLst>
            <pc:docMk/>
            <pc:sldMk cId="3838054204" sldId="405"/>
            <ac:spMk id="3" creationId="{32F430C4-EAC6-CA67-1396-C4E1A1310C06}"/>
          </ac:spMkLst>
        </pc:spChg>
      </pc:sldChg>
      <pc:sldChg chg="delSp modSp add mod delAnim modAnim">
        <pc:chgData name="edmundo fabian jaramillo rivera" userId="3bf75077d21550a9" providerId="LiveId" clId="{5355B79E-E4DF-480B-88F0-940EC7E39D86}" dt="2025-04-07T16:17:27.838" v="4503" actId="14100"/>
        <pc:sldMkLst>
          <pc:docMk/>
          <pc:sldMk cId="3422758910" sldId="406"/>
        </pc:sldMkLst>
        <pc:spChg chg="mod">
          <ac:chgData name="edmundo fabian jaramillo rivera" userId="3bf75077d21550a9" providerId="LiveId" clId="{5355B79E-E4DF-480B-88F0-940EC7E39D86}" dt="2025-04-07T02:13:24.384" v="2815" actId="14100"/>
          <ac:spMkLst>
            <pc:docMk/>
            <pc:sldMk cId="3422758910" sldId="406"/>
            <ac:spMk id="2" creationId="{6AA4F544-DF83-2AFC-9D42-ADAF99117625}"/>
          </ac:spMkLst>
        </pc:spChg>
        <pc:spChg chg="mod">
          <ac:chgData name="edmundo fabian jaramillo rivera" userId="3bf75077d21550a9" providerId="LiveId" clId="{5355B79E-E4DF-480B-88F0-940EC7E39D86}" dt="2025-04-07T02:05:02.769" v="2723" actId="14100"/>
          <ac:spMkLst>
            <pc:docMk/>
            <pc:sldMk cId="3422758910" sldId="406"/>
            <ac:spMk id="4" creationId="{9FBD6457-CE0E-B610-A2CD-E4AA9D038A8E}"/>
          </ac:spMkLst>
        </pc:spChg>
        <pc:spChg chg="del mod">
          <ac:chgData name="edmundo fabian jaramillo rivera" userId="3bf75077d21550a9" providerId="LiveId" clId="{5355B79E-E4DF-480B-88F0-940EC7E39D86}" dt="2025-04-07T02:12:54.886" v="2807" actId="478"/>
          <ac:spMkLst>
            <pc:docMk/>
            <pc:sldMk cId="3422758910" sldId="406"/>
            <ac:spMk id="5" creationId="{1F823D34-53DE-DA03-89CB-59A5AA59FE76}"/>
          </ac:spMkLst>
        </pc:spChg>
        <pc:spChg chg="mod">
          <ac:chgData name="edmundo fabian jaramillo rivera" userId="3bf75077d21550a9" providerId="LiveId" clId="{5355B79E-E4DF-480B-88F0-940EC7E39D86}" dt="2025-04-07T02:13:28.580" v="2817" actId="27636"/>
          <ac:spMkLst>
            <pc:docMk/>
            <pc:sldMk cId="3422758910" sldId="406"/>
            <ac:spMk id="6" creationId="{478E664C-9E73-659F-BA9D-B5211C953BAB}"/>
          </ac:spMkLst>
        </pc:spChg>
        <pc:spChg chg="mod">
          <ac:chgData name="edmundo fabian jaramillo rivera" userId="3bf75077d21550a9" providerId="LiveId" clId="{5355B79E-E4DF-480B-88F0-940EC7E39D86}" dt="2025-04-07T02:13:17.128" v="2813" actId="14100"/>
          <ac:spMkLst>
            <pc:docMk/>
            <pc:sldMk cId="3422758910" sldId="406"/>
            <ac:spMk id="7" creationId="{C44E634D-1694-457C-F223-FEEECD89BF41}"/>
          </ac:spMkLst>
        </pc:spChg>
        <pc:spChg chg="mod">
          <ac:chgData name="edmundo fabian jaramillo rivera" userId="3bf75077d21550a9" providerId="LiveId" clId="{5355B79E-E4DF-480B-88F0-940EC7E39D86}" dt="2025-04-07T02:13:31.400" v="2818" actId="14100"/>
          <ac:spMkLst>
            <pc:docMk/>
            <pc:sldMk cId="3422758910" sldId="406"/>
            <ac:spMk id="8" creationId="{F4D21DAA-CFA0-CA5F-A204-2BAC471FFD1E}"/>
          </ac:spMkLst>
        </pc:spChg>
        <pc:spChg chg="mod">
          <ac:chgData name="edmundo fabian jaramillo rivera" userId="3bf75077d21550a9" providerId="LiveId" clId="{5355B79E-E4DF-480B-88F0-940EC7E39D86}" dt="2025-04-07T02:13:21.678" v="2814" actId="14100"/>
          <ac:spMkLst>
            <pc:docMk/>
            <pc:sldMk cId="3422758910" sldId="406"/>
            <ac:spMk id="10" creationId="{A2232962-D382-8041-C485-3171D93139BF}"/>
          </ac:spMkLst>
        </pc:spChg>
        <pc:spChg chg="mod">
          <ac:chgData name="edmundo fabian jaramillo rivera" userId="3bf75077d21550a9" providerId="LiveId" clId="{5355B79E-E4DF-480B-88F0-940EC7E39D86}" dt="2025-04-07T02:13:13.848" v="2812" actId="14100"/>
          <ac:spMkLst>
            <pc:docMk/>
            <pc:sldMk cId="3422758910" sldId="406"/>
            <ac:spMk id="12" creationId="{5B48BE90-A900-CD73-70F6-6B5EFB08CA7F}"/>
          </ac:spMkLst>
        </pc:spChg>
        <pc:spChg chg="mod">
          <ac:chgData name="edmundo fabian jaramillo rivera" userId="3bf75077d21550a9" providerId="LiveId" clId="{5355B79E-E4DF-480B-88F0-940EC7E39D86}" dt="2025-04-07T16:17:13.888" v="4502" actId="6549"/>
          <ac:spMkLst>
            <pc:docMk/>
            <pc:sldMk cId="3422758910" sldId="406"/>
            <ac:spMk id="13" creationId="{C3D77808-41AB-5B33-BD3F-2F2595C328BF}"/>
          </ac:spMkLst>
        </pc:spChg>
        <pc:spChg chg="mod">
          <ac:chgData name="edmundo fabian jaramillo rivera" userId="3bf75077d21550a9" providerId="LiveId" clId="{5355B79E-E4DF-480B-88F0-940EC7E39D86}" dt="2025-04-07T16:17:27.838" v="4503" actId="14100"/>
          <ac:spMkLst>
            <pc:docMk/>
            <pc:sldMk cId="3422758910" sldId="406"/>
            <ac:spMk id="15" creationId="{60742A07-829A-B0B0-6A2A-4B726310F0CA}"/>
          </ac:spMkLst>
        </pc:spChg>
      </pc:sldChg>
      <pc:sldChg chg="modSp add mod modAnim">
        <pc:chgData name="edmundo fabian jaramillo rivera" userId="3bf75077d21550a9" providerId="LiveId" clId="{5355B79E-E4DF-480B-88F0-940EC7E39D86}" dt="2025-04-07T03:28:06.085" v="4302"/>
        <pc:sldMkLst>
          <pc:docMk/>
          <pc:sldMk cId="1016378495" sldId="407"/>
        </pc:sldMkLst>
        <pc:spChg chg="mod">
          <ac:chgData name="edmundo fabian jaramillo rivera" userId="3bf75077d21550a9" providerId="LiveId" clId="{5355B79E-E4DF-480B-88F0-940EC7E39D86}" dt="2025-04-07T03:27:36.192" v="4298" actId="13926"/>
          <ac:spMkLst>
            <pc:docMk/>
            <pc:sldMk cId="1016378495" sldId="407"/>
            <ac:spMk id="3" creationId="{C351760A-C778-ED48-0CE9-D2EBFAF261EB}"/>
          </ac:spMkLst>
        </pc:spChg>
        <pc:spChg chg="mod">
          <ac:chgData name="edmundo fabian jaramillo rivera" userId="3bf75077d21550a9" providerId="LiveId" clId="{5355B79E-E4DF-480B-88F0-940EC7E39D86}" dt="2025-04-07T02:25:42.785" v="3227" actId="20577"/>
          <ac:spMkLst>
            <pc:docMk/>
            <pc:sldMk cId="1016378495" sldId="407"/>
            <ac:spMk id="4" creationId="{1B9BE40F-23A3-31A1-1621-11E76F1A49FE}"/>
          </ac:spMkLst>
        </pc:spChg>
      </pc:sldChg>
      <pc:sldChg chg="modSp modAnim">
        <pc:chgData name="edmundo fabian jaramillo rivera" userId="3bf75077d21550a9" providerId="LiveId" clId="{5355B79E-E4DF-480B-88F0-940EC7E39D86}" dt="2025-04-07T03:13:25.888" v="4195" actId="20577"/>
        <pc:sldMkLst>
          <pc:docMk/>
          <pc:sldMk cId="53748450" sldId="408"/>
        </pc:sldMkLst>
        <pc:spChg chg="mod">
          <ac:chgData name="edmundo fabian jaramillo rivera" userId="3bf75077d21550a9" providerId="LiveId" clId="{5355B79E-E4DF-480B-88F0-940EC7E39D86}" dt="2025-04-07T03:02:07.915" v="3728" actId="20577"/>
          <ac:spMkLst>
            <pc:docMk/>
            <pc:sldMk cId="53748450" sldId="408"/>
            <ac:spMk id="7" creationId="{42FCB8D9-DB14-EB6E-13B3-5F8B039D3CA7}"/>
          </ac:spMkLst>
        </pc:spChg>
        <pc:spChg chg="mod">
          <ac:chgData name="edmundo fabian jaramillo rivera" userId="3bf75077d21550a9" providerId="LiveId" clId="{5355B79E-E4DF-480B-88F0-940EC7E39D86}" dt="2025-04-07T03:13:25.888" v="4195" actId="20577"/>
          <ac:spMkLst>
            <pc:docMk/>
            <pc:sldMk cId="53748450" sldId="408"/>
            <ac:spMk id="8" creationId="{661B2308-9333-4564-C0F5-F182A9B8C45A}"/>
          </ac:spMkLst>
        </pc:spChg>
      </pc:sldChg>
      <pc:sldMasterChg chg="del delSldLayout">
        <pc:chgData name="edmundo fabian jaramillo rivera" userId="3bf75077d21550a9" providerId="LiveId" clId="{5355B79E-E4DF-480B-88F0-940EC7E39D86}" dt="2025-04-06T23:39:12.896" v="0" actId="2696"/>
        <pc:sldMasterMkLst>
          <pc:docMk/>
          <pc:sldMasterMk cId="3024022979" sldId="2147484173"/>
        </pc:sldMasterMkLst>
        <pc:sldLayoutChg chg="del">
          <pc:chgData name="edmundo fabian jaramillo rivera" userId="3bf75077d21550a9" providerId="LiveId" clId="{5355B79E-E4DF-480B-88F0-940EC7E39D86}" dt="2025-04-06T23:39:12.896" v="0" actId="2696"/>
          <pc:sldLayoutMkLst>
            <pc:docMk/>
            <pc:sldMasterMk cId="3024022979" sldId="2147484173"/>
            <pc:sldLayoutMk cId="104896472" sldId="2147484174"/>
          </pc:sldLayoutMkLst>
        </pc:sldLayoutChg>
        <pc:sldLayoutChg chg="del">
          <pc:chgData name="edmundo fabian jaramillo rivera" userId="3bf75077d21550a9" providerId="LiveId" clId="{5355B79E-E4DF-480B-88F0-940EC7E39D86}" dt="2025-04-06T23:39:12.896" v="0" actId="2696"/>
          <pc:sldLayoutMkLst>
            <pc:docMk/>
            <pc:sldMasterMk cId="3024022979" sldId="2147484173"/>
            <pc:sldLayoutMk cId="3855344163" sldId="2147484175"/>
          </pc:sldLayoutMkLst>
        </pc:sldLayoutChg>
        <pc:sldLayoutChg chg="del">
          <pc:chgData name="edmundo fabian jaramillo rivera" userId="3bf75077d21550a9" providerId="LiveId" clId="{5355B79E-E4DF-480B-88F0-940EC7E39D86}" dt="2025-04-06T23:39:12.896" v="0" actId="2696"/>
          <pc:sldLayoutMkLst>
            <pc:docMk/>
            <pc:sldMasterMk cId="3024022979" sldId="2147484173"/>
            <pc:sldLayoutMk cId="2565486275" sldId="2147484176"/>
          </pc:sldLayoutMkLst>
        </pc:sldLayoutChg>
        <pc:sldLayoutChg chg="del">
          <pc:chgData name="edmundo fabian jaramillo rivera" userId="3bf75077d21550a9" providerId="LiveId" clId="{5355B79E-E4DF-480B-88F0-940EC7E39D86}" dt="2025-04-06T23:39:12.896" v="0" actId="2696"/>
          <pc:sldLayoutMkLst>
            <pc:docMk/>
            <pc:sldMasterMk cId="3024022979" sldId="2147484173"/>
            <pc:sldLayoutMk cId="2387327276" sldId="2147484177"/>
          </pc:sldLayoutMkLst>
        </pc:sldLayoutChg>
        <pc:sldLayoutChg chg="del">
          <pc:chgData name="edmundo fabian jaramillo rivera" userId="3bf75077d21550a9" providerId="LiveId" clId="{5355B79E-E4DF-480B-88F0-940EC7E39D86}" dt="2025-04-06T23:39:12.896" v="0" actId="2696"/>
          <pc:sldLayoutMkLst>
            <pc:docMk/>
            <pc:sldMasterMk cId="3024022979" sldId="2147484173"/>
            <pc:sldLayoutMk cId="3781649330" sldId="2147484178"/>
          </pc:sldLayoutMkLst>
        </pc:sldLayoutChg>
        <pc:sldLayoutChg chg="del">
          <pc:chgData name="edmundo fabian jaramillo rivera" userId="3bf75077d21550a9" providerId="LiveId" clId="{5355B79E-E4DF-480B-88F0-940EC7E39D86}" dt="2025-04-06T23:39:12.896" v="0" actId="2696"/>
          <pc:sldLayoutMkLst>
            <pc:docMk/>
            <pc:sldMasterMk cId="3024022979" sldId="2147484173"/>
            <pc:sldLayoutMk cId="204073130" sldId="2147484179"/>
          </pc:sldLayoutMkLst>
        </pc:sldLayoutChg>
        <pc:sldLayoutChg chg="del">
          <pc:chgData name="edmundo fabian jaramillo rivera" userId="3bf75077d21550a9" providerId="LiveId" clId="{5355B79E-E4DF-480B-88F0-940EC7E39D86}" dt="2025-04-06T23:39:12.896" v="0" actId="2696"/>
          <pc:sldLayoutMkLst>
            <pc:docMk/>
            <pc:sldMasterMk cId="3024022979" sldId="2147484173"/>
            <pc:sldLayoutMk cId="1330486090" sldId="2147484180"/>
          </pc:sldLayoutMkLst>
        </pc:sldLayoutChg>
        <pc:sldLayoutChg chg="del">
          <pc:chgData name="edmundo fabian jaramillo rivera" userId="3bf75077d21550a9" providerId="LiveId" clId="{5355B79E-E4DF-480B-88F0-940EC7E39D86}" dt="2025-04-06T23:39:12.896" v="0" actId="2696"/>
          <pc:sldLayoutMkLst>
            <pc:docMk/>
            <pc:sldMasterMk cId="3024022979" sldId="2147484173"/>
            <pc:sldLayoutMk cId="1657926101" sldId="2147484181"/>
          </pc:sldLayoutMkLst>
        </pc:sldLayoutChg>
        <pc:sldLayoutChg chg="del">
          <pc:chgData name="edmundo fabian jaramillo rivera" userId="3bf75077d21550a9" providerId="LiveId" clId="{5355B79E-E4DF-480B-88F0-940EC7E39D86}" dt="2025-04-06T23:39:12.896" v="0" actId="2696"/>
          <pc:sldLayoutMkLst>
            <pc:docMk/>
            <pc:sldMasterMk cId="3024022979" sldId="2147484173"/>
            <pc:sldLayoutMk cId="1686943172" sldId="2147484182"/>
          </pc:sldLayoutMkLst>
        </pc:sldLayoutChg>
        <pc:sldLayoutChg chg="del">
          <pc:chgData name="edmundo fabian jaramillo rivera" userId="3bf75077d21550a9" providerId="LiveId" clId="{5355B79E-E4DF-480B-88F0-940EC7E39D86}" dt="2025-04-06T23:39:12.896" v="0" actId="2696"/>
          <pc:sldLayoutMkLst>
            <pc:docMk/>
            <pc:sldMasterMk cId="3024022979" sldId="2147484173"/>
            <pc:sldLayoutMk cId="1706587279" sldId="2147484183"/>
          </pc:sldLayoutMkLst>
        </pc:sldLayoutChg>
        <pc:sldLayoutChg chg="del">
          <pc:chgData name="edmundo fabian jaramillo rivera" userId="3bf75077d21550a9" providerId="LiveId" clId="{5355B79E-E4DF-480B-88F0-940EC7E39D86}" dt="2025-04-06T23:39:12.896" v="0" actId="2696"/>
          <pc:sldLayoutMkLst>
            <pc:docMk/>
            <pc:sldMasterMk cId="3024022979" sldId="2147484173"/>
            <pc:sldLayoutMk cId="3954239935" sldId="214748418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2F0E-915C-4BB3-8B0C-64243A12E779}" type="datetimeFigureOut">
              <a:rPr lang="es-CO" smtClean="0"/>
              <a:pPr/>
              <a:t>09/04/2025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1D2D0-DD51-445E-B0F0-E3F7F9861656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57993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D6CF2A-311C-443F-9176-657C64DAE273}" type="slidenum">
              <a:rPr kumimoji="0" lang="es-ES_tradnl" altLang="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_tradnl" altLang="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 altLang=""/>
          </a:p>
        </p:txBody>
      </p:sp>
    </p:spTree>
    <p:extLst>
      <p:ext uri="{BB962C8B-B14F-4D97-AF65-F5344CB8AC3E}">
        <p14:creationId xmlns:p14="http://schemas.microsoft.com/office/powerpoint/2010/main" xmlns="" val="1078903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A790AF-0F7C-4A40-8754-714D55D78607}" type="slidenum">
              <a:rPr kumimoji="0" lang="es-ES_tradn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_tradn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5844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91D2D0-DD51-445E-B0F0-E3F7F9861656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831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112-28ED-4EC1-A1C8-832053D2DBA4}" type="datetimeFigureOut">
              <a:rPr lang="es-CO" smtClean="0"/>
              <a:pPr/>
              <a:t>09/04/2025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AF8C-2A99-4917-8903-2B9F5B89216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707745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112-28ED-4EC1-A1C8-832053D2DBA4}" type="datetimeFigureOut">
              <a:rPr lang="es-CO" smtClean="0"/>
              <a:pPr/>
              <a:t>09/04/2025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AF8C-2A99-4917-8903-2B9F5B89216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7186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112-28ED-4EC1-A1C8-832053D2DBA4}" type="datetimeFigureOut">
              <a:rPr lang="es-CO" smtClean="0"/>
              <a:pPr/>
              <a:t>09/04/2025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AF8C-2A99-4917-8903-2B9F5B89216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681371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7475" y="0"/>
            <a:ext cx="9442450" cy="690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10/12/2012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s-CO">
                <a:solidFill>
                  <a:prstClr val="white"/>
                </a:solidFill>
              </a:rPr>
              <a:t>Pie de pagina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bg1"/>
                </a:solidFill>
                <a:ea typeface="MS PGothic" pitchFamily="34" charset="-128"/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xmlns="" val="1541320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744"/>
            <a:ext cx="8229600" cy="1143000"/>
          </a:xfrm>
        </p:spPr>
        <p:txBody>
          <a:bodyPr/>
          <a:lstStyle>
            <a:lvl1pPr>
              <a:defRPr sz="4000">
                <a:solidFill>
                  <a:srgbClr val="8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714626"/>
            <a:ext cx="8229600" cy="341154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F3EC6-6C6F-4D79-B37A-E41A8A711C4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191E8-D17F-41AA-AA43-662EB8AF625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1158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none">
                <a:solidFill>
                  <a:srgbClr val="8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5570A-BBBD-4A8E-8689-185F15A8409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62CAD-F061-4BF4-BEC1-4E3DD11A70C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6308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4800600"/>
            <a:ext cx="8572560" cy="566738"/>
          </a:xfrm>
        </p:spPr>
        <p:txBody>
          <a:bodyPr anchor="b"/>
          <a:lstStyle>
            <a:lvl1pPr algn="ctr">
              <a:defRPr sz="2400" b="1">
                <a:solidFill>
                  <a:srgbClr val="8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85720" y="1428741"/>
            <a:ext cx="8572560" cy="3298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85720" y="5367338"/>
            <a:ext cx="8572560" cy="490554"/>
          </a:xfrm>
        </p:spPr>
        <p:txBody>
          <a:bodyPr/>
          <a:lstStyle>
            <a:lvl1pPr marL="0" indent="0" algn="ctr">
              <a:buNone/>
              <a:defRPr sz="2000" u="none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64EA0-C9F6-4142-8BB3-FAF1C6BBAC4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D65E7-779A-4825-974C-5E5322DE486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618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cier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8263" y="-82550"/>
            <a:ext cx="9393238" cy="694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77034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>
            <a:extLst>
              <a:ext uri="{FF2B5EF4-FFF2-40B4-BE49-F238E27FC236}">
                <a16:creationId xmlns:a16="http://schemas.microsoft.com/office/drawing/2014/main" xmlns="" id="{776F0276-B64A-4DF2-ADB3-04C654C99FEE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5" name="7 Forma">
            <a:extLst>
              <a:ext uri="{FF2B5EF4-FFF2-40B4-BE49-F238E27FC236}">
                <a16:creationId xmlns:a16="http://schemas.microsoft.com/office/drawing/2014/main" xmlns="" id="{1C5B941A-75A3-4311-9849-66D3FC773B19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625"/>
              <a:gd name="T82" fmla="*/ 0 h 1492"/>
              <a:gd name="T83" fmla="*/ 3625 w 3625"/>
              <a:gd name="T84" fmla="*/ 1492 h 149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6" name="8 Forma">
            <a:extLst>
              <a:ext uri="{FF2B5EF4-FFF2-40B4-BE49-F238E27FC236}">
                <a16:creationId xmlns:a16="http://schemas.microsoft.com/office/drawing/2014/main" xmlns="" id="{2A2DCD70-0242-49EC-890B-487D8738C52A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143"/>
              <a:gd name="T142" fmla="*/ 0 h 1902"/>
              <a:gd name="T143" fmla="*/ 5143 w 5143"/>
              <a:gd name="T144" fmla="*/ 1902 h 190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7" name="9 Forma">
            <a:extLst>
              <a:ext uri="{FF2B5EF4-FFF2-40B4-BE49-F238E27FC236}">
                <a16:creationId xmlns:a16="http://schemas.microsoft.com/office/drawing/2014/main" xmlns="" id="{3FA029C6-7520-47EC-9A70-5CFAFAB40241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760"/>
              <a:gd name="T157" fmla="*/ 0 h 2325"/>
              <a:gd name="T158" fmla="*/ 5760 w 5760"/>
              <a:gd name="T159" fmla="*/ 2325 h 232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8" name="10 Forma">
            <a:extLst>
              <a:ext uri="{FF2B5EF4-FFF2-40B4-BE49-F238E27FC236}">
                <a16:creationId xmlns:a16="http://schemas.microsoft.com/office/drawing/2014/main" xmlns="" id="{53FB4193-34A8-4855-B5FB-A842D5B76234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760"/>
              <a:gd name="T148" fmla="*/ 0 h 1573"/>
              <a:gd name="T149" fmla="*/ 5760 w 5760"/>
              <a:gd name="T150" fmla="*/ 1573 h 157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9" name="11 Forma">
            <a:extLst>
              <a:ext uri="{FF2B5EF4-FFF2-40B4-BE49-F238E27FC236}">
                <a16:creationId xmlns:a16="http://schemas.microsoft.com/office/drawing/2014/main" xmlns="" id="{74FA6EF5-6792-4673-AD43-9CB70810E949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760"/>
              <a:gd name="T73" fmla="*/ 0 h 970"/>
              <a:gd name="T74" fmla="*/ 5760 w 5760"/>
              <a:gd name="T75" fmla="*/ 970 h 97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" name="12 Forma">
            <a:extLst>
              <a:ext uri="{FF2B5EF4-FFF2-40B4-BE49-F238E27FC236}">
                <a16:creationId xmlns:a16="http://schemas.microsoft.com/office/drawing/2014/main" xmlns="" id="{08031425-62A7-4661-8CB0-3F6E8E7A3210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760"/>
              <a:gd name="T85" fmla="*/ 0 h 1060"/>
              <a:gd name="T86" fmla="*/ 5760 w 5760"/>
              <a:gd name="T87" fmla="*/ 1060 h 106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1" name="13 Forma">
            <a:extLst>
              <a:ext uri="{FF2B5EF4-FFF2-40B4-BE49-F238E27FC236}">
                <a16:creationId xmlns:a16="http://schemas.microsoft.com/office/drawing/2014/main" xmlns="" id="{15C0065E-8907-4454-BE5E-B9309EB2715D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5284"/>
              <a:gd name="T133" fmla="*/ 0 h 673"/>
              <a:gd name="T134" fmla="*/ 5284 w 5284"/>
              <a:gd name="T135" fmla="*/ 673 h 67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2" name="14 Forma">
            <a:extLst>
              <a:ext uri="{FF2B5EF4-FFF2-40B4-BE49-F238E27FC236}">
                <a16:creationId xmlns:a16="http://schemas.microsoft.com/office/drawing/2014/main" xmlns="" id="{7FB8399D-1AB9-46DC-8FC7-7D72ACECC986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884"/>
              <a:gd name="T49" fmla="*/ 0 h 286"/>
              <a:gd name="T50" fmla="*/ 2884 w 2884"/>
              <a:gd name="T51" fmla="*/ 286 h 28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3803" name="33802 Título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33804" name="33803 Subtítulo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  <a:endParaRPr lang="es-ES"/>
          </a:p>
        </p:txBody>
      </p:sp>
      <p:sp>
        <p:nvSpPr>
          <p:cNvPr id="13" name="15 Rectángulo">
            <a:extLst>
              <a:ext uri="{FF2B5EF4-FFF2-40B4-BE49-F238E27FC236}">
                <a16:creationId xmlns:a16="http://schemas.microsoft.com/office/drawing/2014/main" xmlns="" id="{85375275-5BE0-4F74-8473-CBEF9BD465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16 Rectángulo">
            <a:extLst>
              <a:ext uri="{FF2B5EF4-FFF2-40B4-BE49-F238E27FC236}">
                <a16:creationId xmlns:a16="http://schemas.microsoft.com/office/drawing/2014/main" xmlns="" id="{316E68DB-FD81-4A68-8FD5-78BB2638B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26 Rectángulo">
            <a:extLst>
              <a:ext uri="{FF2B5EF4-FFF2-40B4-BE49-F238E27FC236}">
                <a16:creationId xmlns:a16="http://schemas.microsoft.com/office/drawing/2014/main" xmlns="" id="{5BC8A27E-EDAF-4DDC-8391-248229A157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65ECB-263F-4C84-9496-AEF9D1651774}" type="slidenum">
              <a:rPr lang="pt-PT" altLang=""/>
              <a:pPr>
                <a:defRPr/>
              </a:pPr>
              <a:t>‹Nº›</a:t>
            </a:fld>
            <a:endParaRPr lang="en-US" altLang=""/>
          </a:p>
        </p:txBody>
      </p:sp>
    </p:spTree>
    <p:extLst>
      <p:ext uri="{BB962C8B-B14F-4D97-AF65-F5344CB8AC3E}">
        <p14:creationId xmlns:p14="http://schemas.microsoft.com/office/powerpoint/2010/main" xmlns="" val="3358599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15 Rectángulo">
            <a:extLst>
              <a:ext uri="{FF2B5EF4-FFF2-40B4-BE49-F238E27FC236}">
                <a16:creationId xmlns:a16="http://schemas.microsoft.com/office/drawing/2014/main" xmlns="" id="{A8458FF2-7BA3-4AC6-A2A6-78A5BB82C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6 Rectángulo">
            <a:extLst>
              <a:ext uri="{FF2B5EF4-FFF2-40B4-BE49-F238E27FC236}">
                <a16:creationId xmlns:a16="http://schemas.microsoft.com/office/drawing/2014/main" xmlns="" id="{9F4DF9D4-AB9F-45B0-A227-E4AA3413F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Rectángulo">
            <a:extLst>
              <a:ext uri="{FF2B5EF4-FFF2-40B4-BE49-F238E27FC236}">
                <a16:creationId xmlns:a16="http://schemas.microsoft.com/office/drawing/2014/main" xmlns="" id="{01F9A149-7BDC-4902-B238-82DEAED6B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29607-8FBE-487C-97ED-6DAAE5DF8A2C}" type="slidenum">
              <a:rPr lang="pt-PT" altLang=""/>
              <a:pPr>
                <a:defRPr/>
              </a:pPr>
              <a:t>‹Nº›</a:t>
            </a:fld>
            <a:endParaRPr lang="es-ES" altLang=""/>
          </a:p>
        </p:txBody>
      </p:sp>
    </p:spTree>
    <p:extLst>
      <p:ext uri="{BB962C8B-B14F-4D97-AF65-F5344CB8AC3E}">
        <p14:creationId xmlns:p14="http://schemas.microsoft.com/office/powerpoint/2010/main" xmlns="" val="486375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Rectángulo">
            <a:extLst>
              <a:ext uri="{FF2B5EF4-FFF2-40B4-BE49-F238E27FC236}">
                <a16:creationId xmlns:a16="http://schemas.microsoft.com/office/drawing/2014/main" xmlns="" id="{B95709F5-5AE8-4841-A8A7-93E9FB83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Rectángulo">
            <a:extLst>
              <a:ext uri="{FF2B5EF4-FFF2-40B4-BE49-F238E27FC236}">
                <a16:creationId xmlns:a16="http://schemas.microsoft.com/office/drawing/2014/main" xmlns="" id="{6B9D48B1-34F1-47D8-A879-001F92DB9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Rectángulo">
            <a:extLst>
              <a:ext uri="{FF2B5EF4-FFF2-40B4-BE49-F238E27FC236}">
                <a16:creationId xmlns:a16="http://schemas.microsoft.com/office/drawing/2014/main" xmlns="" id="{FF7AD725-E029-4551-8147-26106331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62B88-443C-4040-AFE4-9FB59D063BA3}" type="slidenum">
              <a:rPr lang="pt-PT" altLang=""/>
              <a:pPr>
                <a:defRPr/>
              </a:pPr>
              <a:t>‹Nº›</a:t>
            </a:fld>
            <a:endParaRPr lang="es-ES" altLang=""/>
          </a:p>
        </p:txBody>
      </p:sp>
    </p:spTree>
    <p:extLst>
      <p:ext uri="{BB962C8B-B14F-4D97-AF65-F5344CB8AC3E}">
        <p14:creationId xmlns:p14="http://schemas.microsoft.com/office/powerpoint/2010/main" xmlns="" val="346710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112-28ED-4EC1-A1C8-832053D2DBA4}" type="datetimeFigureOut">
              <a:rPr lang="es-CO" smtClean="0"/>
              <a:pPr/>
              <a:t>09/04/2025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AF8C-2A99-4917-8903-2B9F5B89216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2515917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Rectángulo">
            <a:extLst>
              <a:ext uri="{FF2B5EF4-FFF2-40B4-BE49-F238E27FC236}">
                <a16:creationId xmlns:a16="http://schemas.microsoft.com/office/drawing/2014/main" xmlns="" id="{D0EDF7C5-5B68-4605-9D63-EC017191D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4 Rectángulo">
            <a:extLst>
              <a:ext uri="{FF2B5EF4-FFF2-40B4-BE49-F238E27FC236}">
                <a16:creationId xmlns:a16="http://schemas.microsoft.com/office/drawing/2014/main" xmlns="" id="{3FDDDA9B-9515-4494-B3DD-CF5D87F98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7 Rectángulo">
            <a:extLst>
              <a:ext uri="{FF2B5EF4-FFF2-40B4-BE49-F238E27FC236}">
                <a16:creationId xmlns:a16="http://schemas.microsoft.com/office/drawing/2014/main" xmlns="" id="{D39FEC85-9C07-4F3F-A7C6-845C77551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8A63F-7E6D-42E7-AE03-AFDC688D0A52}" type="slidenum">
              <a:rPr lang="pt-PT" altLang=""/>
              <a:pPr>
                <a:defRPr/>
              </a:pPr>
              <a:t>‹Nº›</a:t>
            </a:fld>
            <a:endParaRPr lang="es-ES" altLang=""/>
          </a:p>
        </p:txBody>
      </p:sp>
    </p:spTree>
    <p:extLst>
      <p:ext uri="{BB962C8B-B14F-4D97-AF65-F5344CB8AC3E}">
        <p14:creationId xmlns:p14="http://schemas.microsoft.com/office/powerpoint/2010/main" xmlns="" val="501654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Rectángulo">
            <a:extLst>
              <a:ext uri="{FF2B5EF4-FFF2-40B4-BE49-F238E27FC236}">
                <a16:creationId xmlns:a16="http://schemas.microsoft.com/office/drawing/2014/main" xmlns="" id="{0D757A58-B7ED-4A75-9E5E-1783854A3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4 Rectángulo">
            <a:extLst>
              <a:ext uri="{FF2B5EF4-FFF2-40B4-BE49-F238E27FC236}">
                <a16:creationId xmlns:a16="http://schemas.microsoft.com/office/drawing/2014/main" xmlns="" id="{7D35A50C-2AFE-4522-BBE4-4B3552675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Rectángulo">
            <a:extLst>
              <a:ext uri="{FF2B5EF4-FFF2-40B4-BE49-F238E27FC236}">
                <a16:creationId xmlns:a16="http://schemas.microsoft.com/office/drawing/2014/main" xmlns="" id="{0DB777EC-2023-4993-B511-4C0BF380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04F8B-C511-434B-BF34-B394BE7F080A}" type="slidenum">
              <a:rPr lang="pt-PT" altLang=""/>
              <a:pPr>
                <a:defRPr/>
              </a:pPr>
              <a:t>‹Nº›</a:t>
            </a:fld>
            <a:endParaRPr lang="es-ES" altLang=""/>
          </a:p>
        </p:txBody>
      </p:sp>
    </p:spTree>
    <p:extLst>
      <p:ext uri="{BB962C8B-B14F-4D97-AF65-F5344CB8AC3E}">
        <p14:creationId xmlns:p14="http://schemas.microsoft.com/office/powerpoint/2010/main" xmlns="" val="16659860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Rectángulo">
            <a:extLst>
              <a:ext uri="{FF2B5EF4-FFF2-40B4-BE49-F238E27FC236}">
                <a16:creationId xmlns:a16="http://schemas.microsoft.com/office/drawing/2014/main" xmlns="" id="{C88F1507-1057-4540-BB07-036B2D02A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4 Rectángulo">
            <a:extLst>
              <a:ext uri="{FF2B5EF4-FFF2-40B4-BE49-F238E27FC236}">
                <a16:creationId xmlns:a16="http://schemas.microsoft.com/office/drawing/2014/main" xmlns="" id="{A07066EB-3751-427E-B282-F9C24BD3C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Rectángulo">
            <a:extLst>
              <a:ext uri="{FF2B5EF4-FFF2-40B4-BE49-F238E27FC236}">
                <a16:creationId xmlns:a16="http://schemas.microsoft.com/office/drawing/2014/main" xmlns="" id="{EE72D0C3-0B9F-44F8-B8D0-865CFE35A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55F25-B281-4591-BF78-A1DCBD42F926}" type="slidenum">
              <a:rPr lang="pt-PT" altLang=""/>
              <a:pPr>
                <a:defRPr/>
              </a:pPr>
              <a:t>‹Nº›</a:t>
            </a:fld>
            <a:endParaRPr lang="es-ES" altLang=""/>
          </a:p>
        </p:txBody>
      </p:sp>
    </p:spTree>
    <p:extLst>
      <p:ext uri="{BB962C8B-B14F-4D97-AF65-F5344CB8AC3E}">
        <p14:creationId xmlns:p14="http://schemas.microsoft.com/office/powerpoint/2010/main" xmlns="" val="2103632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Rectángulo">
            <a:extLst>
              <a:ext uri="{FF2B5EF4-FFF2-40B4-BE49-F238E27FC236}">
                <a16:creationId xmlns:a16="http://schemas.microsoft.com/office/drawing/2014/main" xmlns="" id="{FFDAC72D-BAA4-4B23-B650-74C39C49A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Rectángulo">
            <a:extLst>
              <a:ext uri="{FF2B5EF4-FFF2-40B4-BE49-F238E27FC236}">
                <a16:creationId xmlns:a16="http://schemas.microsoft.com/office/drawing/2014/main" xmlns="" id="{44DCD9A2-9EA5-44A1-A019-D922062C7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Rectángulo">
            <a:extLst>
              <a:ext uri="{FF2B5EF4-FFF2-40B4-BE49-F238E27FC236}">
                <a16:creationId xmlns:a16="http://schemas.microsoft.com/office/drawing/2014/main" xmlns="" id="{60CF4209-0B65-42D7-A487-53E3E5E54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94F3C-6C4C-45A9-B607-71525875B3C8}" type="slidenum">
              <a:rPr lang="pt-PT" altLang=""/>
              <a:pPr>
                <a:defRPr/>
              </a:pPr>
              <a:t>‹Nº›</a:t>
            </a:fld>
            <a:endParaRPr lang="es-ES" altLang=""/>
          </a:p>
        </p:txBody>
      </p:sp>
    </p:spTree>
    <p:extLst>
      <p:ext uri="{BB962C8B-B14F-4D97-AF65-F5344CB8AC3E}">
        <p14:creationId xmlns:p14="http://schemas.microsoft.com/office/powerpoint/2010/main" xmlns="" val="15691863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Rectángulo">
            <a:extLst>
              <a:ext uri="{FF2B5EF4-FFF2-40B4-BE49-F238E27FC236}">
                <a16:creationId xmlns:a16="http://schemas.microsoft.com/office/drawing/2014/main" xmlns="" id="{EE86CE53-FB23-4480-8E16-FECC27B56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Rectángulo">
            <a:extLst>
              <a:ext uri="{FF2B5EF4-FFF2-40B4-BE49-F238E27FC236}">
                <a16:creationId xmlns:a16="http://schemas.microsoft.com/office/drawing/2014/main" xmlns="" id="{E3BDFEE6-C728-4CE7-B6C1-6990923F4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Rectángulo">
            <a:extLst>
              <a:ext uri="{FF2B5EF4-FFF2-40B4-BE49-F238E27FC236}">
                <a16:creationId xmlns:a16="http://schemas.microsoft.com/office/drawing/2014/main" xmlns="" id="{7F8057D8-D8AD-4AE2-B2E7-77E3B7AED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790F1-18EA-4D63-8D1B-D8DBBC870083}" type="slidenum">
              <a:rPr lang="pt-PT" altLang=""/>
              <a:pPr>
                <a:defRPr/>
              </a:pPr>
              <a:t>‹Nº›</a:t>
            </a:fld>
            <a:endParaRPr lang="es-ES" altLang=""/>
          </a:p>
        </p:txBody>
      </p:sp>
    </p:spTree>
    <p:extLst>
      <p:ext uri="{BB962C8B-B14F-4D97-AF65-F5344CB8AC3E}">
        <p14:creationId xmlns:p14="http://schemas.microsoft.com/office/powerpoint/2010/main" xmlns="" val="8541666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/>
        <p:txBody>
          <a:bodyPr rtlCol="0"/>
          <a:lstStyle/>
          <a:p>
            <a:pPr lvl="0"/>
            <a:endParaRPr lang="es-ES" noProof="0"/>
          </a:p>
        </p:txBody>
      </p:sp>
      <p:sp>
        <p:nvSpPr>
          <p:cNvPr id="4" name="15 Rectángulo">
            <a:extLst>
              <a:ext uri="{FF2B5EF4-FFF2-40B4-BE49-F238E27FC236}">
                <a16:creationId xmlns:a16="http://schemas.microsoft.com/office/drawing/2014/main" xmlns="" id="{89ADDFF3-3856-4259-9657-6D2728354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6 Rectángulo">
            <a:extLst>
              <a:ext uri="{FF2B5EF4-FFF2-40B4-BE49-F238E27FC236}">
                <a16:creationId xmlns:a16="http://schemas.microsoft.com/office/drawing/2014/main" xmlns="" id="{71EC1071-71A5-4ACE-BD84-B1D6EFAB1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Rectángulo">
            <a:extLst>
              <a:ext uri="{FF2B5EF4-FFF2-40B4-BE49-F238E27FC236}">
                <a16:creationId xmlns:a16="http://schemas.microsoft.com/office/drawing/2014/main" xmlns="" id="{892EA066-04EE-4774-A783-8CD575D8F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044E5-6FBE-43C5-B17D-98CD2A2890CC}" type="slidenum">
              <a:rPr lang="pt-PT" altLang=""/>
              <a:pPr>
                <a:defRPr/>
              </a:pPr>
              <a:t>‹Nº›</a:t>
            </a:fld>
            <a:endParaRPr lang="es-ES" altLang=""/>
          </a:p>
        </p:txBody>
      </p:sp>
    </p:spTree>
    <p:extLst>
      <p:ext uri="{BB962C8B-B14F-4D97-AF65-F5344CB8AC3E}">
        <p14:creationId xmlns:p14="http://schemas.microsoft.com/office/powerpoint/2010/main" xmlns="" val="5113106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4AE3FCF6-D7C3-4C29-B25D-B718903D50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xmlns="" id="{7F1196F1-8BD7-4DAD-9D7D-661766831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xmlns="" id="{6E7A082A-6E99-40B1-A57E-14B335757E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42A93-2DBD-4F65-BAFE-7FCCFE74FFDF}" type="slidenum">
              <a:rPr lang="en-US" altLang=""/>
              <a:pPr>
                <a:defRPr/>
              </a:pPr>
              <a:t>‹Nº›</a:t>
            </a:fld>
            <a:endParaRPr lang="en-US" altLang=""/>
          </a:p>
        </p:txBody>
      </p:sp>
    </p:spTree>
    <p:extLst>
      <p:ext uri="{BB962C8B-B14F-4D97-AF65-F5344CB8AC3E}">
        <p14:creationId xmlns:p14="http://schemas.microsoft.com/office/powerpoint/2010/main" xmlns="" val="36209723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8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75779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5780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7578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5784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5785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A901C6-1B4D-4EBA-AAF7-6B02C7CEB368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23639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9B8100-DC6F-461A-A6A4-E9AF66362CCE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16182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3ADF91-BFB2-4391-8C4B-9AC7C9FE968D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617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112-28ED-4EC1-A1C8-832053D2DBA4}" type="datetimeFigureOut">
              <a:rPr lang="es-CO" smtClean="0"/>
              <a:pPr/>
              <a:t>09/04/2025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AF8C-2A99-4917-8903-2B9F5B89216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708087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207272-EBE3-4738-BAC7-C224FC9A59DB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87257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3EE005-9CB6-460A-94CA-2D83F1AE4544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33854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CEA45A-396F-4D77-BE43-E80662D2379F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20277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D7F248-4EBC-44F6-8AFA-27338CBAE90D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85829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1DB871-BCCD-463C-AE8E-31B528EDF1E9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26855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D6A55B-850F-411C-AC4D-5112866EF586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74455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E91FCA-6FE3-4A9B-B7C0-0616360B6FB5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66519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72387-F0C1-4A3B-866D-6920547F80E4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48389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xmlns="" id="{25BCDDF5-BA68-45D8-A62F-2D11B3810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7578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76682AFF-EF3D-4B9C-9C88-972319238BE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xmlns="" id="{6D710C3D-B8A9-4E8C-921F-1CC804CF69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xmlns="" id="{6E43F8EB-A55D-41A5-931F-1A108B066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D4714F-295B-4CE4-A9E7-F281DB002CB1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3033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B10B0203-0D69-4B0D-B9EE-483AFBC8A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7AE676AC-5622-42DC-AFF7-04D78F9A2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716C75B5-42C5-48C2-A0D5-91F9ACE32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65D52E-43CD-4434-B52B-8C7763F28C16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152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112-28ED-4EC1-A1C8-832053D2DBA4}" type="datetimeFigureOut">
              <a:rPr lang="es-CO" smtClean="0"/>
              <a:pPr/>
              <a:t>09/04/2025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AF8C-2A99-4917-8903-2B9F5B89216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6134959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B10B0203-0D69-4B0D-B9EE-483AFBC8A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7AE676AC-5622-42DC-AFF7-04D78F9A2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716C75B5-42C5-48C2-A0D5-91F9ACE32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CD7CCF-9C8F-4364-8CAD-E0D858ECBB28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55044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10B0203-0D69-4B0D-B9EE-483AFBC8A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7AE676AC-5622-42DC-AFF7-04D78F9A2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716C75B5-42C5-48C2-A0D5-91F9ACE32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76718C-98E1-48EC-BB09-3FB7A1C1C02C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0708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10B0203-0D69-4B0D-B9EE-483AFBC8A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AE676AC-5622-42DC-AFF7-04D78F9A2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16C75B5-42C5-48C2-A0D5-91F9ACE32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D53E80-799A-47C5-B66E-16605A013085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50927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B10B0203-0D69-4B0D-B9EE-483AFBC8A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7AE676AC-5622-42DC-AFF7-04D78F9A2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716C75B5-42C5-48C2-A0D5-91F9ACE32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4338BD-EB14-4B57-ADBF-850B1068EBDD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95655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xmlns="" id="{B10B0203-0D69-4B0D-B9EE-483AFBC8A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7AE676AC-5622-42DC-AFF7-04D78F9A2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716C75B5-42C5-48C2-A0D5-91F9ACE32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28EE49-1DCB-4E56-ACE0-858971692BA4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8140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10B0203-0D69-4B0D-B9EE-483AFBC8A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7AE676AC-5622-42DC-AFF7-04D78F9A2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716C75B5-42C5-48C2-A0D5-91F9ACE32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5D71F3-8906-43D7-A4B1-EB1AA13AD2D5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4832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10B0203-0D69-4B0D-B9EE-483AFBC8A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7AE676AC-5622-42DC-AFF7-04D78F9A2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716C75B5-42C5-48C2-A0D5-91F9ACE32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EF8B68-11D1-41E1-B501-FF2A30BF41A0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983850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B10B0203-0D69-4B0D-B9EE-483AFBC8A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7AE676AC-5622-42DC-AFF7-04D78F9A2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716C75B5-42C5-48C2-A0D5-91F9ACE32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5772333-A627-4968-8C69-2785D3D09B1D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62505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B10B0203-0D69-4B0D-B9EE-483AFBC8A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7AE676AC-5622-42DC-AFF7-04D78F9A2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716C75B5-42C5-48C2-A0D5-91F9ACE32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4F0521-FAD6-472C-85A2-CBEF28D78F81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52140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8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75779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5780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7578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5784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5785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A901C6-1B4D-4EBA-AAF7-6B02C7CEB368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2289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112-28ED-4EC1-A1C8-832053D2DBA4}" type="datetimeFigureOut">
              <a:rPr lang="es-CO" smtClean="0"/>
              <a:pPr/>
              <a:t>09/04/2025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AF8C-2A99-4917-8903-2B9F5B89216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4204206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9B8100-DC6F-461A-A6A4-E9AF66362CCE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301617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3ADF91-BFB2-4391-8C4B-9AC7C9FE968D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072779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207272-EBE3-4738-BAC7-C224FC9A59DB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19289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3EE005-9CB6-460A-94CA-2D83F1AE4544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20105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CEA45A-396F-4D77-BE43-E80662D2379F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28743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D7F248-4EBC-44F6-8AFA-27338CBAE90D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864674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1DB871-BCCD-463C-AE8E-31B528EDF1E9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27721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D6A55B-850F-411C-AC4D-5112866EF586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74986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E91FCA-6FE3-4A9B-B7C0-0616360B6FB5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7013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72387-F0C1-4A3B-866D-6920547F80E4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14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112-28ED-4EC1-A1C8-832053D2DBA4}" type="datetimeFigureOut">
              <a:rPr lang="es-CO" smtClean="0"/>
              <a:pPr/>
              <a:t>09/04/2025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AF8C-2A99-4917-8903-2B9F5B89216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90982104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>
            <a:extLst>
              <a:ext uri="{FF2B5EF4-FFF2-40B4-BE49-F238E27FC236}">
                <a16:creationId xmlns:a16="http://schemas.microsoft.com/office/drawing/2014/main" xmlns="" id="{776F0276-B64A-4DF2-ADB3-04C654C99FEE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7 Forma">
            <a:extLst>
              <a:ext uri="{FF2B5EF4-FFF2-40B4-BE49-F238E27FC236}">
                <a16:creationId xmlns:a16="http://schemas.microsoft.com/office/drawing/2014/main" xmlns="" id="{1C5B941A-75A3-4311-9849-66D3FC773B19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625"/>
              <a:gd name="T82" fmla="*/ 0 h 1492"/>
              <a:gd name="T83" fmla="*/ 3625 w 3625"/>
              <a:gd name="T84" fmla="*/ 1492 h 149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8 Forma">
            <a:extLst>
              <a:ext uri="{FF2B5EF4-FFF2-40B4-BE49-F238E27FC236}">
                <a16:creationId xmlns:a16="http://schemas.microsoft.com/office/drawing/2014/main" xmlns="" id="{2A2DCD70-0242-49EC-890B-487D8738C52A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143"/>
              <a:gd name="T142" fmla="*/ 0 h 1902"/>
              <a:gd name="T143" fmla="*/ 5143 w 5143"/>
              <a:gd name="T144" fmla="*/ 1902 h 190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9 Forma">
            <a:extLst>
              <a:ext uri="{FF2B5EF4-FFF2-40B4-BE49-F238E27FC236}">
                <a16:creationId xmlns:a16="http://schemas.microsoft.com/office/drawing/2014/main" xmlns="" id="{3FA029C6-7520-47EC-9A70-5CFAFAB40241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760"/>
              <a:gd name="T157" fmla="*/ 0 h 2325"/>
              <a:gd name="T158" fmla="*/ 5760 w 5760"/>
              <a:gd name="T159" fmla="*/ 2325 h 232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10 Forma">
            <a:extLst>
              <a:ext uri="{FF2B5EF4-FFF2-40B4-BE49-F238E27FC236}">
                <a16:creationId xmlns:a16="http://schemas.microsoft.com/office/drawing/2014/main" xmlns="" id="{53FB4193-34A8-4855-B5FB-A842D5B76234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760"/>
              <a:gd name="T148" fmla="*/ 0 h 1573"/>
              <a:gd name="T149" fmla="*/ 5760 w 5760"/>
              <a:gd name="T150" fmla="*/ 1573 h 157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" name="11 Forma">
            <a:extLst>
              <a:ext uri="{FF2B5EF4-FFF2-40B4-BE49-F238E27FC236}">
                <a16:creationId xmlns:a16="http://schemas.microsoft.com/office/drawing/2014/main" xmlns="" id="{74FA6EF5-6792-4673-AD43-9CB70810E949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760"/>
              <a:gd name="T73" fmla="*/ 0 h 970"/>
              <a:gd name="T74" fmla="*/ 5760 w 5760"/>
              <a:gd name="T75" fmla="*/ 970 h 97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" name="12 Forma">
            <a:extLst>
              <a:ext uri="{FF2B5EF4-FFF2-40B4-BE49-F238E27FC236}">
                <a16:creationId xmlns:a16="http://schemas.microsoft.com/office/drawing/2014/main" xmlns="" id="{08031425-62A7-4661-8CB0-3F6E8E7A3210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760"/>
              <a:gd name="T85" fmla="*/ 0 h 1060"/>
              <a:gd name="T86" fmla="*/ 5760 w 5760"/>
              <a:gd name="T87" fmla="*/ 1060 h 106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1" name="13 Forma">
            <a:extLst>
              <a:ext uri="{FF2B5EF4-FFF2-40B4-BE49-F238E27FC236}">
                <a16:creationId xmlns:a16="http://schemas.microsoft.com/office/drawing/2014/main" xmlns="" id="{15C0065E-8907-4454-BE5E-B9309EB2715D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5284"/>
              <a:gd name="T133" fmla="*/ 0 h 673"/>
              <a:gd name="T134" fmla="*/ 5284 w 5284"/>
              <a:gd name="T135" fmla="*/ 673 h 67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14 Forma">
            <a:extLst>
              <a:ext uri="{FF2B5EF4-FFF2-40B4-BE49-F238E27FC236}">
                <a16:creationId xmlns:a16="http://schemas.microsoft.com/office/drawing/2014/main" xmlns="" id="{7FB8399D-1AB9-46DC-8FC7-7D72ACECC986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884"/>
              <a:gd name="T49" fmla="*/ 0 h 286"/>
              <a:gd name="T50" fmla="*/ 2884 w 2884"/>
              <a:gd name="T51" fmla="*/ 286 h 28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3803" name="33802 Título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33804" name="33803 Subtítulo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  <a:endParaRPr lang="es-ES"/>
          </a:p>
        </p:txBody>
      </p:sp>
      <p:sp>
        <p:nvSpPr>
          <p:cNvPr id="13" name="15 Rectángulo">
            <a:extLst>
              <a:ext uri="{FF2B5EF4-FFF2-40B4-BE49-F238E27FC236}">
                <a16:creationId xmlns:a16="http://schemas.microsoft.com/office/drawing/2014/main" xmlns="" id="{85375275-5BE0-4F74-8473-CBEF9BD465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4" name="16 Rectángulo">
            <a:extLst>
              <a:ext uri="{FF2B5EF4-FFF2-40B4-BE49-F238E27FC236}">
                <a16:creationId xmlns:a16="http://schemas.microsoft.com/office/drawing/2014/main" xmlns="" id="{316E68DB-FD81-4A68-8FD5-78BB2638B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" name="26 Rectángulo">
            <a:extLst>
              <a:ext uri="{FF2B5EF4-FFF2-40B4-BE49-F238E27FC236}">
                <a16:creationId xmlns:a16="http://schemas.microsoft.com/office/drawing/2014/main" xmlns="" id="{5BC8A27E-EDAF-4DDC-8391-248229A157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E65ECB-263F-4C84-9496-AEF9D1651774}" type="slidenum">
              <a:rPr kumimoji="0" lang="pt-PT" altLang="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altLang="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055712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15 Rectángulo">
            <a:extLst>
              <a:ext uri="{FF2B5EF4-FFF2-40B4-BE49-F238E27FC236}">
                <a16:creationId xmlns:a16="http://schemas.microsoft.com/office/drawing/2014/main" xmlns="" id="{A8458FF2-7BA3-4AC6-A2A6-78A5BB82C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16 Rectángulo">
            <a:extLst>
              <a:ext uri="{FF2B5EF4-FFF2-40B4-BE49-F238E27FC236}">
                <a16:creationId xmlns:a16="http://schemas.microsoft.com/office/drawing/2014/main" xmlns="" id="{9F4DF9D4-AB9F-45B0-A227-E4AA3413F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17 Rectángulo">
            <a:extLst>
              <a:ext uri="{FF2B5EF4-FFF2-40B4-BE49-F238E27FC236}">
                <a16:creationId xmlns:a16="http://schemas.microsoft.com/office/drawing/2014/main" xmlns="" id="{01F9A149-7BDC-4902-B238-82DEAED6B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F29607-8FBE-487C-97ED-6DAAE5DF8A2C}" type="slidenum">
              <a:rPr kumimoji="0" lang="pt-PT" altLang="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altLang="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68703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Rectángulo">
            <a:extLst>
              <a:ext uri="{FF2B5EF4-FFF2-40B4-BE49-F238E27FC236}">
                <a16:creationId xmlns:a16="http://schemas.microsoft.com/office/drawing/2014/main" xmlns="" id="{B95709F5-5AE8-4841-A8A7-93E9FB83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4 Rectángulo">
            <a:extLst>
              <a:ext uri="{FF2B5EF4-FFF2-40B4-BE49-F238E27FC236}">
                <a16:creationId xmlns:a16="http://schemas.microsoft.com/office/drawing/2014/main" xmlns="" id="{6B9D48B1-34F1-47D8-A879-001F92DB9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17 Rectángulo">
            <a:extLst>
              <a:ext uri="{FF2B5EF4-FFF2-40B4-BE49-F238E27FC236}">
                <a16:creationId xmlns:a16="http://schemas.microsoft.com/office/drawing/2014/main" xmlns="" id="{FF7AD725-E029-4551-8147-26106331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262B88-443C-4040-AFE4-9FB59D063BA3}" type="slidenum">
              <a:rPr kumimoji="0" lang="pt-PT" altLang="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altLang="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04042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Rectángulo">
            <a:extLst>
              <a:ext uri="{FF2B5EF4-FFF2-40B4-BE49-F238E27FC236}">
                <a16:creationId xmlns:a16="http://schemas.microsoft.com/office/drawing/2014/main" xmlns="" id="{D0EDF7C5-5B68-4605-9D63-EC017191D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4 Rectángulo">
            <a:extLst>
              <a:ext uri="{FF2B5EF4-FFF2-40B4-BE49-F238E27FC236}">
                <a16:creationId xmlns:a16="http://schemas.microsoft.com/office/drawing/2014/main" xmlns="" id="{3FDDDA9B-9515-4494-B3DD-CF5D87F98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" name="17 Rectángulo">
            <a:extLst>
              <a:ext uri="{FF2B5EF4-FFF2-40B4-BE49-F238E27FC236}">
                <a16:creationId xmlns:a16="http://schemas.microsoft.com/office/drawing/2014/main" xmlns="" id="{D39FEC85-9C07-4F3F-A7C6-845C77551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98A63F-7E6D-42E7-AE03-AFDC688D0A52}" type="slidenum">
              <a:rPr kumimoji="0" lang="pt-PT" altLang="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altLang="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74739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Rectángulo">
            <a:extLst>
              <a:ext uri="{FF2B5EF4-FFF2-40B4-BE49-F238E27FC236}">
                <a16:creationId xmlns:a16="http://schemas.microsoft.com/office/drawing/2014/main" xmlns="" id="{0D757A58-B7ED-4A75-9E5E-1783854A3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4 Rectángulo">
            <a:extLst>
              <a:ext uri="{FF2B5EF4-FFF2-40B4-BE49-F238E27FC236}">
                <a16:creationId xmlns:a16="http://schemas.microsoft.com/office/drawing/2014/main" xmlns="" id="{7D35A50C-2AFE-4522-BBE4-4B3552675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17 Rectángulo">
            <a:extLst>
              <a:ext uri="{FF2B5EF4-FFF2-40B4-BE49-F238E27FC236}">
                <a16:creationId xmlns:a16="http://schemas.microsoft.com/office/drawing/2014/main" xmlns="" id="{0DB777EC-2023-4993-B511-4C0BF380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C04F8B-C511-434B-BF34-B394BE7F080A}" type="slidenum">
              <a:rPr kumimoji="0" lang="pt-PT" altLang="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altLang="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4216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Rectángulo">
            <a:extLst>
              <a:ext uri="{FF2B5EF4-FFF2-40B4-BE49-F238E27FC236}">
                <a16:creationId xmlns:a16="http://schemas.microsoft.com/office/drawing/2014/main" xmlns="" id="{C88F1507-1057-4540-BB07-036B2D02A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4 Rectángulo">
            <a:extLst>
              <a:ext uri="{FF2B5EF4-FFF2-40B4-BE49-F238E27FC236}">
                <a16:creationId xmlns:a16="http://schemas.microsoft.com/office/drawing/2014/main" xmlns="" id="{A07066EB-3751-427E-B282-F9C24BD3C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17 Rectángulo">
            <a:extLst>
              <a:ext uri="{FF2B5EF4-FFF2-40B4-BE49-F238E27FC236}">
                <a16:creationId xmlns:a16="http://schemas.microsoft.com/office/drawing/2014/main" xmlns="" id="{EE72D0C3-0B9F-44F8-B8D0-865CFE35A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955F25-B281-4591-BF78-A1DCBD42F926}" type="slidenum">
              <a:rPr kumimoji="0" lang="pt-PT" altLang="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altLang="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899561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Rectángulo">
            <a:extLst>
              <a:ext uri="{FF2B5EF4-FFF2-40B4-BE49-F238E27FC236}">
                <a16:creationId xmlns:a16="http://schemas.microsoft.com/office/drawing/2014/main" xmlns="" id="{FFDAC72D-BAA4-4B23-B650-74C39C49A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4 Rectángulo">
            <a:extLst>
              <a:ext uri="{FF2B5EF4-FFF2-40B4-BE49-F238E27FC236}">
                <a16:creationId xmlns:a16="http://schemas.microsoft.com/office/drawing/2014/main" xmlns="" id="{44DCD9A2-9EA5-44A1-A019-D922062C7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17 Rectángulo">
            <a:extLst>
              <a:ext uri="{FF2B5EF4-FFF2-40B4-BE49-F238E27FC236}">
                <a16:creationId xmlns:a16="http://schemas.microsoft.com/office/drawing/2014/main" xmlns="" id="{60CF4209-0B65-42D7-A487-53E3E5E54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94F3C-6C4C-45A9-B607-71525875B3C8}" type="slidenum">
              <a:rPr kumimoji="0" lang="pt-PT" altLang="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altLang="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641515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Rectángulo">
            <a:extLst>
              <a:ext uri="{FF2B5EF4-FFF2-40B4-BE49-F238E27FC236}">
                <a16:creationId xmlns:a16="http://schemas.microsoft.com/office/drawing/2014/main" xmlns="" id="{EE86CE53-FB23-4480-8E16-FECC27B56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4 Rectángulo">
            <a:extLst>
              <a:ext uri="{FF2B5EF4-FFF2-40B4-BE49-F238E27FC236}">
                <a16:creationId xmlns:a16="http://schemas.microsoft.com/office/drawing/2014/main" xmlns="" id="{E3BDFEE6-C728-4CE7-B6C1-6990923F4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17 Rectángulo">
            <a:extLst>
              <a:ext uri="{FF2B5EF4-FFF2-40B4-BE49-F238E27FC236}">
                <a16:creationId xmlns:a16="http://schemas.microsoft.com/office/drawing/2014/main" xmlns="" id="{7F8057D8-D8AD-4AE2-B2E7-77E3B7AED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9790F1-18EA-4D63-8D1B-D8DBBC870083}" type="slidenum">
              <a:rPr kumimoji="0" lang="pt-PT" altLang="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altLang="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891888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/>
        <p:txBody>
          <a:bodyPr rtlCol="0"/>
          <a:lstStyle/>
          <a:p>
            <a:pPr lvl="0"/>
            <a:endParaRPr lang="es-ES" noProof="0"/>
          </a:p>
        </p:txBody>
      </p:sp>
      <p:sp>
        <p:nvSpPr>
          <p:cNvPr id="4" name="15 Rectángulo">
            <a:extLst>
              <a:ext uri="{FF2B5EF4-FFF2-40B4-BE49-F238E27FC236}">
                <a16:creationId xmlns:a16="http://schemas.microsoft.com/office/drawing/2014/main" xmlns="" id="{89ADDFF3-3856-4259-9657-6D2728354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16 Rectángulo">
            <a:extLst>
              <a:ext uri="{FF2B5EF4-FFF2-40B4-BE49-F238E27FC236}">
                <a16:creationId xmlns:a16="http://schemas.microsoft.com/office/drawing/2014/main" xmlns="" id="{71EC1071-71A5-4ACE-BD84-B1D6EFAB1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17 Rectángulo">
            <a:extLst>
              <a:ext uri="{FF2B5EF4-FFF2-40B4-BE49-F238E27FC236}">
                <a16:creationId xmlns:a16="http://schemas.microsoft.com/office/drawing/2014/main" xmlns="" id="{892EA066-04EE-4774-A783-8CD575D8F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044E5-6FBE-43C5-B17D-98CD2A2890CC}" type="slidenum">
              <a:rPr kumimoji="0" lang="pt-PT" altLang="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altLang="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412773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4AE3FCF6-D7C3-4C29-B25D-B718903D50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xmlns="" id="{7F1196F1-8BD7-4DAD-9D7D-661766831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xmlns="" id="{6E7A082A-6E99-40B1-A57E-14B335757E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942A93-2DBD-4F65-BAFE-7FCCFE74FFDF}" type="slidenum">
              <a:rPr kumimoji="0" lang="en-US" altLang="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altLang="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163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112-28ED-4EC1-A1C8-832053D2DBA4}" type="datetimeFigureOut">
              <a:rPr lang="es-CO" smtClean="0"/>
              <a:pPr/>
              <a:t>09/04/2025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AF8C-2A99-4917-8903-2B9F5B89216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09934109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44CD8C8-1AA4-6643-925C-8F2FD6BE7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A3F8DFF-80A7-364B-B18A-4524F2647E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FFB0C9B-5F36-AC47-9F96-E3B2249B0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97CF-C088-9C4E-9BDE-8904FE3E7C57}" type="datetimeFigureOut">
              <a:rPr lang="es-ES_tradnl" smtClean="0"/>
              <a:pPr/>
              <a:t>09/04/2025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227C78D-07A2-0548-B35C-C19B6FA84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3CAAAA-EB0A-A94C-935C-10C38E0EC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8FBBD-51A6-E243-B60A-EAA36D9FC76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2397130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267603C-6DC5-2842-9408-A8CA7C216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C7D291F-9757-CF45-A7A8-F378C22B8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9F3444A-B128-2C43-978B-7D4961AAD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97CF-C088-9C4E-9BDE-8904FE3E7C57}" type="datetimeFigureOut">
              <a:rPr lang="es-ES_tradnl" smtClean="0"/>
              <a:pPr/>
              <a:t>09/04/2025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4065D5F-EF36-9849-A41A-61DB48848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483150D-6663-A34C-8BB4-769E889AB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8FBBD-51A6-E243-B60A-EAA36D9FC76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6188593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C2C0C04-8143-0B45-8A28-BF574397D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2911C21-E409-7C49-903D-4483182AD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8C5F194-D3F9-2044-B447-01F895DE9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97CF-C088-9C4E-9BDE-8904FE3E7C57}" type="datetimeFigureOut">
              <a:rPr lang="es-ES_tradnl" smtClean="0"/>
              <a:pPr/>
              <a:t>09/04/2025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C156783-F0E3-414B-BCF9-ADA887CD0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8DF7D80-1F6F-AF4D-8E81-78E58CF4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8FBBD-51A6-E243-B60A-EAA36D9FC76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21481245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9B56997-1DAD-DC49-8EF2-EB307C988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4508C77-BFC6-E640-BC9E-EB40E4A4D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E612D29-7CAB-F844-9A10-4F86F2DA7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C5AE3CD-B409-AB43-9D2C-6858F21EF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97CF-C088-9C4E-9BDE-8904FE3E7C57}" type="datetimeFigureOut">
              <a:rPr lang="es-ES_tradnl" smtClean="0"/>
              <a:pPr/>
              <a:t>09/04/2025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E603A1D-E4A9-5E48-8D94-C4022E928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20EADA7-DEF4-1941-BC71-1D1BAB98E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8FBBD-51A6-E243-B60A-EAA36D9FC76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92525721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ED13DD-C255-EE42-9CE1-EC6FD87AC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3146250-16B9-BA46-A342-28BA88ACF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9E5979D-2069-DC4D-A31E-47A968804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36D16DC-A849-B140-8EE8-270C3B208F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94C7A8C6-E7CB-D641-89B4-5B5C0DE42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504D6F5D-D326-5842-9DA1-2E45D3D69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97CF-C088-9C4E-9BDE-8904FE3E7C57}" type="datetimeFigureOut">
              <a:rPr lang="es-ES_tradnl" smtClean="0"/>
              <a:pPr/>
              <a:t>09/04/2025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7657EB3E-06BE-E246-B984-3F0DFDEC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32D87494-F06D-2349-92CC-EE76ACA0B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8FBBD-51A6-E243-B60A-EAA36D9FC76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78713254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2C07A86-5E0A-8D46-8625-52BCCA265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1C04745F-553B-A74B-B82D-9063A597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97CF-C088-9C4E-9BDE-8904FE3E7C57}" type="datetimeFigureOut">
              <a:rPr lang="es-ES_tradnl" smtClean="0"/>
              <a:pPr/>
              <a:t>09/04/2025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0CC3984-0F66-D540-9414-DEBD7C5F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740482EC-4579-0941-A8FE-1A7BE1DB7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8FBBD-51A6-E243-B60A-EAA36D9FC76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24657606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76C36167-DD4F-8546-BC89-0F2814F2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97CF-C088-9C4E-9BDE-8904FE3E7C57}" type="datetimeFigureOut">
              <a:rPr lang="es-ES_tradnl" smtClean="0"/>
              <a:pPr/>
              <a:t>09/04/2025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5B3124F6-65F4-0F48-B428-B17517BB6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EE20CB5-95F5-0740-9A14-51FB73F2E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8FBBD-51A6-E243-B60A-EAA36D9FC76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86024772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0D3320A-5E48-084F-8561-82C81277F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D2191E3-6983-A749-BCE5-1DBFB1F4A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D9664659-8933-8443-82DF-B32F8BB73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82E742C-4F24-0147-A988-D90C1E6DC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97CF-C088-9C4E-9BDE-8904FE3E7C57}" type="datetimeFigureOut">
              <a:rPr lang="es-ES_tradnl" smtClean="0"/>
              <a:pPr/>
              <a:t>09/04/2025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6C4E698-FCBD-D548-BA28-2B5422499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15A259D-6427-A043-97FB-53E0F9C07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8FBBD-51A6-E243-B60A-EAA36D9FC76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86820900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39E189-57CA-9A4A-896D-8B31449BB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63964316-C4AE-DD4F-A7C8-92F4177073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1F7E91E4-B0B8-0C41-A379-5395873D2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B4B303B-11C2-1045-AA35-B8C339188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97CF-C088-9C4E-9BDE-8904FE3E7C57}" type="datetimeFigureOut">
              <a:rPr lang="es-ES_tradnl" smtClean="0"/>
              <a:pPr/>
              <a:t>09/04/2025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CC383F6-4FD5-B848-BC12-8FD36004D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278B080-7F2A-2847-8A3E-A68BF82F6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8FBBD-51A6-E243-B60A-EAA36D9FC76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7289002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3A6756-3ECB-344C-A369-0A5D932B7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9B4C5EF-DDE8-434B-A99B-83991DE1D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B586B4E-CCA4-BE42-9DAD-90967813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97CF-C088-9C4E-9BDE-8904FE3E7C57}" type="datetimeFigureOut">
              <a:rPr lang="es-ES_tradnl" smtClean="0"/>
              <a:pPr/>
              <a:t>09/04/2025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4792352-F726-E54E-8A32-4C2646F33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31D0D30-FD17-EC46-BC71-6580905A2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8FBBD-51A6-E243-B60A-EAA36D9FC76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723035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112-28ED-4EC1-A1C8-832053D2DBA4}" type="datetimeFigureOut">
              <a:rPr lang="es-CO" smtClean="0"/>
              <a:pPr/>
              <a:t>09/04/2025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AF8C-2A99-4917-8903-2B9F5B89216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2369371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6E0E28FB-3A2A-2446-8EA0-E7CCC90D52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73CDB1A2-8EEB-3442-81E7-48F1F9C4B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7119029-0787-D042-885F-B69CE500C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97CF-C088-9C4E-9BDE-8904FE3E7C57}" type="datetimeFigureOut">
              <a:rPr lang="es-ES_tradnl" smtClean="0"/>
              <a:pPr/>
              <a:t>09/04/2025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DC03452-03D5-5647-80BD-57D3A3CB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0E25DD5-805F-344B-9601-0AAE0A0E2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8FBBD-51A6-E243-B60A-EAA36D9FC76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572695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112-28ED-4EC1-A1C8-832053D2DBA4}" type="datetimeFigureOut">
              <a:rPr lang="es-CO" smtClean="0"/>
              <a:pPr/>
              <a:t>09/04/2025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AF8C-2A99-4917-8903-2B9F5B89216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93551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07112-28ED-4EC1-A1C8-832053D2DBA4}" type="datetimeFigureOut">
              <a:rPr lang="es-CO" smtClean="0"/>
              <a:pPr/>
              <a:t>09/04/2025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AF8C-2A99-4917-8903-2B9F5B89216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18254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1DBCED5-F84B-4169-A656-DC9AC1C4C576}" type="datetimeFigureOut">
              <a:rPr lang="en-US" b="1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4/9/2025</a:t>
            </a:fld>
            <a:endParaRPr lang="en-US" b="1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45809AF-4A09-46AD-92CE-C79317328C45}" type="slidenum">
              <a:rPr lang="en-US" b="1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b="1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1 Imagen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6988" y="0"/>
            <a:ext cx="9282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4194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32769 Rectángulo">
            <a:extLst>
              <a:ext uri="{FF2B5EF4-FFF2-40B4-BE49-F238E27FC236}">
                <a16:creationId xmlns:a16="http://schemas.microsoft.com/office/drawing/2014/main" xmlns="" id="{5789BBB7-F946-4FD8-A6D8-A2CE98D7450C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027" name="1026 Forma">
            <a:extLst>
              <a:ext uri="{FF2B5EF4-FFF2-40B4-BE49-F238E27FC236}">
                <a16:creationId xmlns:a16="http://schemas.microsoft.com/office/drawing/2014/main" xmlns="" id="{31A78E54-8C90-433E-90C8-9CE4EDFF6C4A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625"/>
              <a:gd name="T82" fmla="*/ 0 h 1492"/>
              <a:gd name="T83" fmla="*/ 3625 w 3625"/>
              <a:gd name="T84" fmla="*/ 1492 h 149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1028" name="1027 Forma">
            <a:extLst>
              <a:ext uri="{FF2B5EF4-FFF2-40B4-BE49-F238E27FC236}">
                <a16:creationId xmlns:a16="http://schemas.microsoft.com/office/drawing/2014/main" xmlns="" id="{56C5CFFB-D213-4AE5-96BC-8A36F497B132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143"/>
              <a:gd name="T142" fmla="*/ 0 h 1902"/>
              <a:gd name="T143" fmla="*/ 5143 w 5143"/>
              <a:gd name="T144" fmla="*/ 1902 h 190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29" name="1028 Forma">
            <a:extLst>
              <a:ext uri="{FF2B5EF4-FFF2-40B4-BE49-F238E27FC236}">
                <a16:creationId xmlns:a16="http://schemas.microsoft.com/office/drawing/2014/main" xmlns="" id="{EBD505FD-74CC-42FF-A657-B734A9BB85C0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760"/>
              <a:gd name="T157" fmla="*/ 0 h 2325"/>
              <a:gd name="T158" fmla="*/ 5760 w 5760"/>
              <a:gd name="T159" fmla="*/ 2325 h 232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30" name="1029 Forma">
            <a:extLst>
              <a:ext uri="{FF2B5EF4-FFF2-40B4-BE49-F238E27FC236}">
                <a16:creationId xmlns:a16="http://schemas.microsoft.com/office/drawing/2014/main" xmlns="" id="{A2829242-DC7F-4AFD-9729-FF079580E969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760"/>
              <a:gd name="T148" fmla="*/ 0 h 1573"/>
              <a:gd name="T149" fmla="*/ 5760 w 5760"/>
              <a:gd name="T150" fmla="*/ 1573 h 157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31" name="1030 Forma">
            <a:extLst>
              <a:ext uri="{FF2B5EF4-FFF2-40B4-BE49-F238E27FC236}">
                <a16:creationId xmlns:a16="http://schemas.microsoft.com/office/drawing/2014/main" xmlns="" id="{C030B24A-6957-4186-B14D-6CE920081349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760"/>
              <a:gd name="T73" fmla="*/ 0 h 970"/>
              <a:gd name="T74" fmla="*/ 5760 w 5760"/>
              <a:gd name="T75" fmla="*/ 970 h 97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32" name="1031 Forma">
            <a:extLst>
              <a:ext uri="{FF2B5EF4-FFF2-40B4-BE49-F238E27FC236}">
                <a16:creationId xmlns:a16="http://schemas.microsoft.com/office/drawing/2014/main" xmlns="" id="{E8D37E76-B058-4DC2-ADA9-01D3ECB374FF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760"/>
              <a:gd name="T85" fmla="*/ 0 h 1060"/>
              <a:gd name="T86" fmla="*/ 5760 w 5760"/>
              <a:gd name="T87" fmla="*/ 1060 h 106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33" name="1032 Forma">
            <a:extLst>
              <a:ext uri="{FF2B5EF4-FFF2-40B4-BE49-F238E27FC236}">
                <a16:creationId xmlns:a16="http://schemas.microsoft.com/office/drawing/2014/main" xmlns="" id="{2ED38556-9148-4075-8FC6-0EB751C64BAF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5284"/>
              <a:gd name="T133" fmla="*/ 0 h 673"/>
              <a:gd name="T134" fmla="*/ 5284 w 5284"/>
              <a:gd name="T135" fmla="*/ 673 h 67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34" name="1033 Forma">
            <a:extLst>
              <a:ext uri="{FF2B5EF4-FFF2-40B4-BE49-F238E27FC236}">
                <a16:creationId xmlns:a16="http://schemas.microsoft.com/office/drawing/2014/main" xmlns="" id="{F2EFFD67-07BF-4FC4-B9BF-0E457A4F3A16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884"/>
              <a:gd name="T49" fmla="*/ 0 h 286"/>
              <a:gd name="T50" fmla="*/ 2884 w 2884"/>
              <a:gd name="T51" fmla="*/ 286 h 28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35" name="1034 Marcador de título">
            <a:extLst>
              <a:ext uri="{FF2B5EF4-FFF2-40B4-BE49-F238E27FC236}">
                <a16:creationId xmlns:a16="http://schemas.microsoft.com/office/drawing/2014/main" xmlns="" id="{A9C060E8-7ED4-409E-BBCB-3A97AF2A3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"/>
              <a:t>Haga clic para modificar el estilo de título del patrón</a:t>
            </a:r>
          </a:p>
        </p:txBody>
      </p:sp>
      <p:sp>
        <p:nvSpPr>
          <p:cNvPr id="1036" name="1035 Marcador de texto">
            <a:extLst>
              <a:ext uri="{FF2B5EF4-FFF2-40B4-BE49-F238E27FC236}">
                <a16:creationId xmlns:a16="http://schemas.microsoft.com/office/drawing/2014/main" xmlns="" id="{4B3676CD-813C-4F8D-8D01-EAB5F46D5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"/>
              <a:t>Haga clic para modificar el estilo de texto del patrón</a:t>
            </a:r>
          </a:p>
          <a:p>
            <a:pPr lvl="1"/>
            <a:r>
              <a:rPr lang="en-US" altLang=""/>
              <a:t>Segundo nivel</a:t>
            </a:r>
          </a:p>
          <a:p>
            <a:pPr lvl="2"/>
            <a:r>
              <a:rPr lang="en-US" altLang=""/>
              <a:t>Tercer nivel</a:t>
            </a:r>
          </a:p>
          <a:p>
            <a:pPr lvl="3"/>
            <a:r>
              <a:rPr lang="en-US" altLang=""/>
              <a:t>Cuarto nivel</a:t>
            </a:r>
          </a:p>
          <a:p>
            <a:pPr lvl="4"/>
            <a:r>
              <a:rPr lang="en-US" altLang=""/>
              <a:t>Quinto nivel</a:t>
            </a:r>
          </a:p>
        </p:txBody>
      </p:sp>
      <p:sp>
        <p:nvSpPr>
          <p:cNvPr id="1037" name="1036 Marcador de fecha">
            <a:extLst>
              <a:ext uri="{FF2B5EF4-FFF2-40B4-BE49-F238E27FC236}">
                <a16:creationId xmlns:a16="http://schemas.microsoft.com/office/drawing/2014/main" xmlns="" id="{C2419C89-7C9C-4E7A-84C6-5D6E3C1163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8" name="1037 Marcador de pie de página">
            <a:extLst>
              <a:ext uri="{FF2B5EF4-FFF2-40B4-BE49-F238E27FC236}">
                <a16:creationId xmlns:a16="http://schemas.microsoft.com/office/drawing/2014/main" xmlns="" id="{DEB3985C-62AA-49CF-92A9-CE517C751E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83" name="32782 Marcador de número de diapositiva">
            <a:extLst>
              <a:ext uri="{FF2B5EF4-FFF2-40B4-BE49-F238E27FC236}">
                <a16:creationId xmlns:a16="http://schemas.microsoft.com/office/drawing/2014/main" xmlns="" id="{0B4B0F38-9A76-49FB-B58B-A846F4A052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F3B90D6-305D-4D02-A6C3-53B9FA0196E1}" type="slidenum">
              <a:rPr lang="pt-PT" altLang=""/>
              <a:pPr>
                <a:defRPr/>
              </a:pPr>
              <a:t>‹Nº›</a:t>
            </a:fld>
            <a:endParaRPr lang="en-US" altLang=""/>
          </a:p>
        </p:txBody>
      </p:sp>
    </p:spTree>
    <p:extLst>
      <p:ext uri="{BB962C8B-B14F-4D97-AF65-F5344CB8AC3E}">
        <p14:creationId xmlns:p14="http://schemas.microsoft.com/office/powerpoint/2010/main" xmlns="" val="246075867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</p:bldLst>
  </p:timing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>
      <a:lvl1pPr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1pPr>
      <a:lvl2pPr marL="4572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2pPr>
      <a:lvl3pPr marL="9144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3pPr>
      <a:lvl4pPr marL="13716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4pPr>
      <a:lvl5pPr marL="18288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5pPr>
      <a:lvl6pPr marL="22860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6pPr>
      <a:lvl7pPr marL="27432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7pPr>
      <a:lvl8pPr marL="32004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8pPr>
      <a:lvl9pPr marL="36576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74755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4756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7475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47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763D1C-F85D-46E1-9AC3-74C939561751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476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xmlns="" val="65774635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74755" name="Freeform 3">
              <a:extLst>
                <a:ext uri="{FF2B5EF4-FFF2-40B4-BE49-F238E27FC236}">
                  <a16:creationId xmlns:a16="http://schemas.microsoft.com/office/drawing/2014/main" xmlns="" id="{1D55B799-92CA-4282-B924-10555C95B9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081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74757" name="Rectangle 5">
            <a:extLst>
              <a:ext uri="{FF2B5EF4-FFF2-40B4-BE49-F238E27FC236}">
                <a16:creationId xmlns:a16="http://schemas.microsoft.com/office/drawing/2014/main" xmlns="" id="{3EC187B4-6441-405F-BFDC-2462CAA914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74758" name="Rectangle 6">
            <a:extLst>
              <a:ext uri="{FF2B5EF4-FFF2-40B4-BE49-F238E27FC236}">
                <a16:creationId xmlns:a16="http://schemas.microsoft.com/office/drawing/2014/main" xmlns="" id="{B10B0203-0D69-4B0D-B9EE-483AFBC8A6E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4759" name="Rectangle 7">
            <a:extLst>
              <a:ext uri="{FF2B5EF4-FFF2-40B4-BE49-F238E27FC236}">
                <a16:creationId xmlns:a16="http://schemas.microsoft.com/office/drawing/2014/main" xmlns="" id="{7AE676AC-5622-42DC-AFF7-04D78F9A299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4760" name="Rectangle 8">
            <a:extLst>
              <a:ext uri="{FF2B5EF4-FFF2-40B4-BE49-F238E27FC236}">
                <a16:creationId xmlns:a16="http://schemas.microsoft.com/office/drawing/2014/main" xmlns="" id="{716C75B5-42C5-48C2-A0D5-91F9ACE326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B7F1E6D-B318-4AD2-8C9D-74EFE858A6FA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"/>
              <a:t>Haga clic para modificar el estilo de texto del patrón</a:t>
            </a:r>
          </a:p>
          <a:p>
            <a:pPr lvl="1"/>
            <a:r>
              <a:rPr lang="es-ES" altLang=""/>
              <a:t>Segundo nivel</a:t>
            </a:r>
          </a:p>
          <a:p>
            <a:pPr lvl="2"/>
            <a:r>
              <a:rPr lang="es-ES" altLang=""/>
              <a:t>Tercer nivel</a:t>
            </a:r>
          </a:p>
          <a:p>
            <a:pPr lvl="3"/>
            <a:r>
              <a:rPr lang="es-ES" altLang=""/>
              <a:t>Cuarto nivel</a:t>
            </a:r>
          </a:p>
          <a:p>
            <a:pPr lvl="4"/>
            <a:r>
              <a:rPr lang="es-ES" altLang="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xmlns="" val="358200059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74755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4756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7475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47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763D1C-F85D-46E1-9AC3-74C939561751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476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xmlns="" val="405254520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32769 Rectángulo">
            <a:extLst>
              <a:ext uri="{FF2B5EF4-FFF2-40B4-BE49-F238E27FC236}">
                <a16:creationId xmlns:a16="http://schemas.microsoft.com/office/drawing/2014/main" xmlns="" id="{5789BBB7-F946-4FD8-A6D8-A2CE98D7450C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27" name="1026 Forma">
            <a:extLst>
              <a:ext uri="{FF2B5EF4-FFF2-40B4-BE49-F238E27FC236}">
                <a16:creationId xmlns:a16="http://schemas.microsoft.com/office/drawing/2014/main" xmlns="" id="{31A78E54-8C90-433E-90C8-9CE4EDFF6C4A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625"/>
              <a:gd name="T82" fmla="*/ 0 h 1492"/>
              <a:gd name="T83" fmla="*/ 3625 w 3625"/>
              <a:gd name="T84" fmla="*/ 1492 h 149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28" name="1027 Forma">
            <a:extLst>
              <a:ext uri="{FF2B5EF4-FFF2-40B4-BE49-F238E27FC236}">
                <a16:creationId xmlns:a16="http://schemas.microsoft.com/office/drawing/2014/main" xmlns="" id="{56C5CFFB-D213-4AE5-96BC-8A36F497B132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143"/>
              <a:gd name="T142" fmla="*/ 0 h 1902"/>
              <a:gd name="T143" fmla="*/ 5143 w 5143"/>
              <a:gd name="T144" fmla="*/ 1902 h 190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29" name="1028 Forma">
            <a:extLst>
              <a:ext uri="{FF2B5EF4-FFF2-40B4-BE49-F238E27FC236}">
                <a16:creationId xmlns:a16="http://schemas.microsoft.com/office/drawing/2014/main" xmlns="" id="{EBD505FD-74CC-42FF-A657-B734A9BB85C0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760"/>
              <a:gd name="T157" fmla="*/ 0 h 2325"/>
              <a:gd name="T158" fmla="*/ 5760 w 5760"/>
              <a:gd name="T159" fmla="*/ 2325 h 232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30" name="1029 Forma">
            <a:extLst>
              <a:ext uri="{FF2B5EF4-FFF2-40B4-BE49-F238E27FC236}">
                <a16:creationId xmlns:a16="http://schemas.microsoft.com/office/drawing/2014/main" xmlns="" id="{A2829242-DC7F-4AFD-9729-FF079580E969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760"/>
              <a:gd name="T148" fmla="*/ 0 h 1573"/>
              <a:gd name="T149" fmla="*/ 5760 w 5760"/>
              <a:gd name="T150" fmla="*/ 1573 h 157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31" name="1030 Forma">
            <a:extLst>
              <a:ext uri="{FF2B5EF4-FFF2-40B4-BE49-F238E27FC236}">
                <a16:creationId xmlns:a16="http://schemas.microsoft.com/office/drawing/2014/main" xmlns="" id="{C030B24A-6957-4186-B14D-6CE920081349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760"/>
              <a:gd name="T73" fmla="*/ 0 h 970"/>
              <a:gd name="T74" fmla="*/ 5760 w 5760"/>
              <a:gd name="T75" fmla="*/ 970 h 97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32" name="1031 Forma">
            <a:extLst>
              <a:ext uri="{FF2B5EF4-FFF2-40B4-BE49-F238E27FC236}">
                <a16:creationId xmlns:a16="http://schemas.microsoft.com/office/drawing/2014/main" xmlns="" id="{E8D37E76-B058-4DC2-ADA9-01D3ECB374FF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760"/>
              <a:gd name="T85" fmla="*/ 0 h 1060"/>
              <a:gd name="T86" fmla="*/ 5760 w 5760"/>
              <a:gd name="T87" fmla="*/ 1060 h 106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33" name="1032 Forma">
            <a:extLst>
              <a:ext uri="{FF2B5EF4-FFF2-40B4-BE49-F238E27FC236}">
                <a16:creationId xmlns:a16="http://schemas.microsoft.com/office/drawing/2014/main" xmlns="" id="{2ED38556-9148-4075-8FC6-0EB751C64BAF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5284"/>
              <a:gd name="T133" fmla="*/ 0 h 673"/>
              <a:gd name="T134" fmla="*/ 5284 w 5284"/>
              <a:gd name="T135" fmla="*/ 673 h 67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34" name="1033 Forma">
            <a:extLst>
              <a:ext uri="{FF2B5EF4-FFF2-40B4-BE49-F238E27FC236}">
                <a16:creationId xmlns:a16="http://schemas.microsoft.com/office/drawing/2014/main" xmlns="" id="{F2EFFD67-07BF-4FC4-B9BF-0E457A4F3A16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884"/>
              <a:gd name="T49" fmla="*/ 0 h 286"/>
              <a:gd name="T50" fmla="*/ 2884 w 2884"/>
              <a:gd name="T51" fmla="*/ 286 h 28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35" name="1034 Marcador de título">
            <a:extLst>
              <a:ext uri="{FF2B5EF4-FFF2-40B4-BE49-F238E27FC236}">
                <a16:creationId xmlns:a16="http://schemas.microsoft.com/office/drawing/2014/main" xmlns="" id="{A9C060E8-7ED4-409E-BBCB-3A97AF2A3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"/>
              <a:t>Haga clic para modificar el estilo de título del patrón</a:t>
            </a:r>
          </a:p>
        </p:txBody>
      </p:sp>
      <p:sp>
        <p:nvSpPr>
          <p:cNvPr id="1036" name="1035 Marcador de texto">
            <a:extLst>
              <a:ext uri="{FF2B5EF4-FFF2-40B4-BE49-F238E27FC236}">
                <a16:creationId xmlns:a16="http://schemas.microsoft.com/office/drawing/2014/main" xmlns="" id="{4B3676CD-813C-4F8D-8D01-EAB5F46D5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"/>
              <a:t>Haga clic para modificar el estilo de texto del patrón</a:t>
            </a:r>
          </a:p>
          <a:p>
            <a:pPr lvl="1"/>
            <a:r>
              <a:rPr lang="en-US" altLang=""/>
              <a:t>Segundo nivel</a:t>
            </a:r>
          </a:p>
          <a:p>
            <a:pPr lvl="2"/>
            <a:r>
              <a:rPr lang="en-US" altLang=""/>
              <a:t>Tercer nivel</a:t>
            </a:r>
          </a:p>
          <a:p>
            <a:pPr lvl="3"/>
            <a:r>
              <a:rPr lang="en-US" altLang=""/>
              <a:t>Cuarto nivel</a:t>
            </a:r>
          </a:p>
          <a:p>
            <a:pPr lvl="4"/>
            <a:r>
              <a:rPr lang="en-US" altLang=""/>
              <a:t>Quinto nivel</a:t>
            </a:r>
          </a:p>
        </p:txBody>
      </p:sp>
      <p:sp>
        <p:nvSpPr>
          <p:cNvPr id="1037" name="1036 Marcador de fecha">
            <a:extLst>
              <a:ext uri="{FF2B5EF4-FFF2-40B4-BE49-F238E27FC236}">
                <a16:creationId xmlns:a16="http://schemas.microsoft.com/office/drawing/2014/main" xmlns="" id="{C2419C89-7C9C-4E7A-84C6-5D6E3C1163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38" name="1037 Marcador de pie de página">
            <a:extLst>
              <a:ext uri="{FF2B5EF4-FFF2-40B4-BE49-F238E27FC236}">
                <a16:creationId xmlns:a16="http://schemas.microsoft.com/office/drawing/2014/main" xmlns="" id="{DEB3985C-62AA-49CF-92A9-CE517C751E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2783" name="32782 Marcador de número de diapositiva">
            <a:extLst>
              <a:ext uri="{FF2B5EF4-FFF2-40B4-BE49-F238E27FC236}">
                <a16:creationId xmlns:a16="http://schemas.microsoft.com/office/drawing/2014/main" xmlns="" id="{0B4B0F38-9A76-49FB-B58B-A846F4A052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3B90D6-305D-4D02-A6C3-53B9FA0196E1}" type="slidenum">
              <a:rPr kumimoji="0" lang="pt-PT" altLang="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altLang="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322965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86" r:id="rId1"/>
    <p:sldLayoutId id="2147484187" r:id="rId2"/>
    <p:sldLayoutId id="2147484188" r:id="rId3"/>
    <p:sldLayoutId id="2147484189" r:id="rId4"/>
    <p:sldLayoutId id="2147484190" r:id="rId5"/>
    <p:sldLayoutId id="2147484191" r:id="rId6"/>
    <p:sldLayoutId id="2147484192" r:id="rId7"/>
    <p:sldLayoutId id="2147484193" r:id="rId8"/>
    <p:sldLayoutId id="2147484194" r:id="rId9"/>
    <p:sldLayoutId id="2147484195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</p:bldLst>
  </p:timing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>
      <a:lvl1pPr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1pPr>
      <a:lvl2pPr marL="4572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2pPr>
      <a:lvl3pPr marL="9144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3pPr>
      <a:lvl4pPr marL="13716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4pPr>
      <a:lvl5pPr marL="18288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5pPr>
      <a:lvl6pPr marL="22860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6pPr>
      <a:lvl7pPr marL="27432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7pPr>
      <a:lvl8pPr marL="32004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8pPr>
      <a:lvl9pPr marL="3657600" algn="l" eaLnBrk="0" fontAlgn="base" hangingPunct="0">
        <a:spcBef>
          <a:spcPct val="0"/>
        </a:spcBef>
        <a:spcAft>
          <a:spcPct val="0"/>
        </a:spcAft>
        <a:defRPr sz="2400">
          <a:solidFill>
            <a:schemeClr val="tx1">
              <a:alpha val="100000"/>
            </a:schemeClr>
          </a:solidFill>
          <a:latin typeface="+mn-lt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E22B504-190E-6842-B0B5-56F682712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77F0B01-293F-7D46-986F-F46ADBD56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CBB0043-D696-5C4C-B3FB-85B94E9E44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D97CF-C088-9C4E-9BDE-8904FE3E7C57}" type="datetimeFigureOut">
              <a:rPr lang="es-ES_tradnl" smtClean="0"/>
              <a:pPr/>
              <a:t>09/04/2025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6AAF2B2-BEA6-734B-85F4-E58BD0296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CBFF1C3-61DA-CD44-A88E-5B9CADF325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8FBBD-51A6-E243-B60A-EAA36D9FC76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8627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1A4666C6-BBB8-8FDF-F5D0-80B3752885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2F430C4-EAC6-CA67-1396-C4E1A1310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992888" cy="4320480"/>
          </a:xfrm>
        </p:spPr>
        <p:txBody>
          <a:bodyPr>
            <a:normAutofit/>
          </a:bodyPr>
          <a:lstStyle/>
          <a:p>
            <a:r>
              <a:rPr lang="es-C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CO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 DE EDUCACION DEPARTAMENTAL</a:t>
            </a:r>
            <a:endParaRPr lang="es-CO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s-CO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SUBSECRETARIA DE CALIDAD</a:t>
            </a:r>
          </a:p>
          <a:p>
            <a:endParaRPr lang="es-CO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s-CO" sz="2400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FORO EDUCATIVO NACIONAL</a:t>
            </a:r>
          </a:p>
          <a:p>
            <a:r>
              <a:rPr lang="es-CO" sz="2400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FOROS EDUCATIVOS INSTITUCIONALES - MUNICIPALES Y DEPARTAMENTAL. </a:t>
            </a:r>
          </a:p>
          <a:p>
            <a:endParaRPr lang="es-CO" sz="24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endParaRPr lang="es-CO" sz="24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endParaRPr lang="es-CO" sz="24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7D6F97E3-F8E7-036F-B6CC-EB962FABD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4293096"/>
            <a:ext cx="7488832" cy="1584176"/>
          </a:xfrm>
        </p:spPr>
        <p:txBody>
          <a:bodyPr>
            <a:normAutofit fontScale="90000"/>
          </a:bodyPr>
          <a:lstStyle/>
          <a:p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>   </a:t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>            </a:t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2700" b="1" dirty="0">
                <a:solidFill>
                  <a:srgbClr val="FF0000"/>
                </a:solidFill>
                <a:latin typeface="Century Gothic" panose="020B0502020202020204" pitchFamily="34" charset="0"/>
              </a:rPr>
              <a:t/>
            </a:r>
            <a:br>
              <a:rPr lang="es-CO" sz="27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es-CO" sz="27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Abril 7 de 2025</a:t>
            </a:r>
            <a:r>
              <a:rPr lang="es-CO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/>
            </a:r>
            <a:br>
              <a:rPr lang="es-CO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es-CO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  <a:r>
              <a:rPr lang="es-CO" sz="2700" b="1" dirty="0">
                <a:solidFill>
                  <a:srgbClr val="FF0000"/>
                </a:solidFill>
                <a:latin typeface="Century Gothic" panose="020B0502020202020204" pitchFamily="34" charset="0"/>
              </a:rPr>
              <a:t/>
            </a:r>
            <a:br>
              <a:rPr lang="es-CO" sz="27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endParaRPr lang="es-CO" sz="27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805420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7" y="332656"/>
            <a:ext cx="8280919" cy="165618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CO" sz="2800" dirty="0"/>
              <a:t>COMPROMISOS COMUNES PARA LA ORGANIZACIÓN DE LOS FOROS  INSTITUCIONALES - MUNICIPALES Y DEPARTAMENTALES</a:t>
            </a:r>
            <a:r>
              <a:rPr lang="es-CO" sz="3200" dirty="0"/>
              <a:t>.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C712F20-0F27-4798-EDE6-E8C22045A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8219256" cy="4350469"/>
          </a:xfrm>
        </p:spPr>
        <p:txBody>
          <a:bodyPr>
            <a:noAutofit/>
          </a:bodyPr>
          <a:lstStyle/>
          <a:p>
            <a:r>
              <a:rPr lang="es-MX" sz="2800" dirty="0"/>
              <a:t>1. Realizar  sesiones de trabajo</a:t>
            </a:r>
          </a:p>
          <a:p>
            <a:r>
              <a:rPr lang="es-MX" sz="2800" dirty="0"/>
              <a:t>2. Convocar y liderar los foros institucionales- municipales y departamentales.</a:t>
            </a:r>
          </a:p>
          <a:p>
            <a:r>
              <a:rPr lang="es-MX" sz="2800" dirty="0"/>
              <a:t>3. Disponer mecanismos para fomentar la participación de todas las comunidades educativas.</a:t>
            </a:r>
          </a:p>
          <a:p>
            <a:r>
              <a:rPr lang="es-MX" sz="2800" dirty="0"/>
              <a:t>4. -Consolidar las principales conclusiones, propuestas y recomendaciones que emerjan de los foros, garantizando su remisión formal a la SED. y MEN.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xmlns="" val="425007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97240FF-6418-98EC-53A0-8DF58C1323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>
            <a:extLst>
              <a:ext uri="{FF2B5EF4-FFF2-40B4-BE49-F238E27FC236}">
                <a16:creationId xmlns:a16="http://schemas.microsoft.com/office/drawing/2014/main" xmlns="" id="{1B9BE40F-23A3-31A1-1621-11E76F1A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7" y="332656"/>
            <a:ext cx="8280919" cy="165618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CO" sz="3200" dirty="0"/>
              <a:t>CRONOGRAMAS DE TRABAJO.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351760A-C778-ED48-0CE9-D2EBFAF26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7931224" cy="3951288"/>
          </a:xfrm>
        </p:spPr>
        <p:txBody>
          <a:bodyPr/>
          <a:lstStyle/>
          <a:p>
            <a:r>
              <a:rPr lang="es-CO" dirty="0"/>
              <a:t>Realización de los Foros educativos institucionales </a:t>
            </a:r>
            <a:r>
              <a:rPr lang="es-CO" dirty="0">
                <a:highlight>
                  <a:srgbClr val="00FFFF"/>
                </a:highlight>
              </a:rPr>
              <a:t>hasta el 30 de abril de 2025.</a:t>
            </a:r>
          </a:p>
          <a:p>
            <a:r>
              <a:rPr lang="es-CO" dirty="0"/>
              <a:t>Realización de los Foros Educativos Municipales </a:t>
            </a:r>
            <a:r>
              <a:rPr lang="es-CO" dirty="0">
                <a:highlight>
                  <a:srgbClr val="00FFFF"/>
                </a:highlight>
              </a:rPr>
              <a:t>hasta el 31 de mayo de 2025</a:t>
            </a:r>
          </a:p>
          <a:p>
            <a:r>
              <a:rPr lang="es-CO" dirty="0"/>
              <a:t>Foro Educativo Departamental resultado de las conclusiones, propuestas y recomendaciones derivadas de los foros municipales. </a:t>
            </a:r>
            <a:r>
              <a:rPr lang="es-CO" dirty="0">
                <a:highlight>
                  <a:srgbClr val="00FFFF"/>
                </a:highlight>
              </a:rPr>
              <a:t>31 de julio de 2025</a:t>
            </a:r>
          </a:p>
          <a:p>
            <a:pPr marL="0" indent="0">
              <a:buNone/>
            </a:pPr>
            <a:r>
              <a:rPr lang="es-CO" dirty="0"/>
              <a:t>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101637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E3599FE-1B69-7C8E-4633-FA8F3F6A7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texto">
            <a:extLst>
              <a:ext uri="{FF2B5EF4-FFF2-40B4-BE49-F238E27FC236}">
                <a16:creationId xmlns:a16="http://schemas.microsoft.com/office/drawing/2014/main" xmlns="" id="{42FCB8D9-DB14-EB6E-13B3-5F8B039D3C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9552" y="836712"/>
            <a:ext cx="8136904" cy="6480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r>
              <a:rPr lang="es-ES" sz="3200" dirty="0">
                <a:highlight>
                  <a:srgbClr val="FFFF00"/>
                </a:highlight>
              </a:rPr>
              <a:t>INVITACION ESPECIAL</a:t>
            </a:r>
          </a:p>
        </p:txBody>
      </p:sp>
      <p:sp>
        <p:nvSpPr>
          <p:cNvPr id="8" name="7 Marcador de contenido">
            <a:extLst>
              <a:ext uri="{FF2B5EF4-FFF2-40B4-BE49-F238E27FC236}">
                <a16:creationId xmlns:a16="http://schemas.microsoft.com/office/drawing/2014/main" xmlns="" id="{661B2308-9333-4564-C0F5-F182A9B8C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9552" y="1772816"/>
            <a:ext cx="8208912" cy="43204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s-CO" sz="3600" dirty="0"/>
              <a:t>Que estos escenarios de diálogo, reflexión y compromiso, sea el motivo para dar cumplimiento a lo señalado en los Artículos 161 y  162 de la Ley General de Educación, conformación de las </a:t>
            </a:r>
            <a:r>
              <a:rPr lang="es-CO" sz="3600" dirty="0">
                <a:highlight>
                  <a:srgbClr val="FFFF00"/>
                </a:highlight>
              </a:rPr>
              <a:t>JUNTAS MUNICIPALES DE EDUCACION. JUMES.   </a:t>
            </a:r>
          </a:p>
        </p:txBody>
      </p:sp>
    </p:spTree>
    <p:extLst>
      <p:ext uri="{BB962C8B-B14F-4D97-AF65-F5344CB8AC3E}">
        <p14:creationId xmlns:p14="http://schemas.microsoft.com/office/powerpoint/2010/main" xmlns="" val="5374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 bwMode="auto">
          <a:xfrm>
            <a:off x="323529" y="5157192"/>
            <a:ext cx="8496943" cy="13464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kumimoji="0" lang="es-CO" sz="4800" b="1" i="0" u="none" strike="noStrike" baseline="0" dirty="0">
                <a:solidFill>
                  <a:schemeClr val="tx1">
                    <a:alpha val="100000"/>
                  </a:schemeClr>
                </a:solidFill>
                <a:effectLst/>
                <a:latin typeface="Times New Roman"/>
              </a:rPr>
              <a:t>MUCHAS GRACIAS</a:t>
            </a:r>
          </a:p>
        </p:txBody>
      </p:sp>
      <p:sp>
        <p:nvSpPr>
          <p:cNvPr id="5" name="AutoShape 4" descr="data:image/jpeg;base64,/9j/4AAQSkZJRgABAQAAAQABAAD/4gIoSUNDX1BST0ZJTEUAAQEAAAIYAAAAAAQwAABtbnRyUkdCIFhZWiAAAAAAAAAAAAAAAABhY3NwAAAAAAAAAAAAAAAAAAAAAAAAAAAAAAAAAAAAAQAA9tYAAQAAAADTLQAAAAAAAAAAAAAAAAAAAAAAAAAAAAAAAAAAAAAAAAAAAAAAAAAAAAAAAAAAAAAAAAAAAAlkZXNjAAAA8AAAAHRyWFlaAAABZAAAABRnWFlaAAABeAAAABRiWFlaAAABjAAAABRyVFJDAAABoAAAAChnVFJDAAABoAAAAChiVFJDAAABoAAAACh3dHB0AAAByAAAABRjcHJ0AAAB3AAAADxtbHVjAAAAAAAAAAEAAAAMZW5VUwAAAFgAAAAcAHMAUgBHAEIAAAAAAAAAAAAAAAAAAAAAAAAAAAAAAAAAAAAAAAAAAAAAAAAAAAAAAAAAAAAAAAAAAAAAAAAAAAAAAAAAAAAAAAAAAAAAAAAAAAAAAAAAAFhZWiAAAAAAAABvogAAOPUAAAOQWFlaIAAAAAAAAGKZAAC3hQAAGNpYWVogAAAAAAAAJKAAAA+EAAC2z3BhcmEAAAAAAAQAAAACZmYAAPKnAAANWQAAE9AAAApbAAAAAAAAAABYWVogAAAAAAAA9tYAAQAAAADTLW1sdWMAAAAAAAAAAQAAAAxlblVTAAAAIAAAABwARwBvAG8AZwBsAGUAIABJAG4AYwAuACAAMgAwADEANv/bAEMAEAsMDgwKEA4NDhIREBMYKBoYFhYYMSMlHSg6Mz08OTM4N0BIXE5ARFdFNzhQbVFXX2JnaGc+TXF5cGR4XGVnY//bAEMBERISGBUYLxoaL2NCOEJjY2NjY2NjY2NjY2NjY2NjY2NjY2NjY2NjY2NjY2NjY2NjY2NjY2NjY2NjY2NjY2NjY//AABEIAhwDwAMBIgACEQEDEQH/xAAbAAACAwEBAQAAAAAAAAAAAAADBAECBQYAB//EAEgQAQABAwIEBAQEBAQFAgUBCQECAAMRBCEFEjFBE1FhcQYigZEUMqGxI0JSwRUzctEkQ1NigjRzJWOSsuEWNcJEg5PwJjZ0/8QAGQEAAwEBAQAAAAAAAAAAAAAAAAECAwQF/8QAIxEBAQEBAAMBAQADAQEBAQAAAQARAgMhMRJBBCIyE2FRM//aAAwDAQACEQMRAD8A1TB2qxKWfyr9qBG64/N+lX5l63E+xXnN27MipuUtf0Vi/FJ2yvF2HNhuK+S1PiW4dB/VpbOyrvDNRpFdHcxH+iW8aGcRLUiGrttmTsLvF9mtj8THOw48wHFeu2bd+GYcskR8t6od+xsoBcHEVz6ZEqpZv23FnEY/0Tcn07lW1P4yEPkY585GRpa3xMg8mutNl/rPmg0sWrZzwxDnYj6b15swRJLL3KJFt3IjC4Sj5xkJVuUqWIMLNuBiMfurVwDpAPpVyDjYq2H0KIhYm+de8NoufNKhSiIfhvm0rqeHWb8EQp1Y+TUMh/kKY58ixrf47hjiGdRpz/lydz2a0dJq9LrhIPJcOsJbJRl5jEgTyaR1XDrV5LkVhM3EcJVnQ/ZZN3LDhJBKLsjuNLysMPyZT+hf2aHZ4jqdEkdZFvWv+pE3PcrSszs6q2XLMycWhI3LN2V7J2dkryDtI9nuU/d0sZ4zsnR70rctXLZ85mP9YfuUiY7DJSt9Xmh+3uUzanCcflSk3xIORyPT2qpnOYPLLuY2arISdvWI3QzkkdGPUoGLll+fGH+aPR9zs0SzqTITOWVM7SEcIn3p7KBb5bm08OdkaU1nDv8AmQXI5E/MU5csSzmGMeVehfTaY/3qhylNktPr52sW9U48rgbNb+jvFzToOazLumt34rHGX7NX4XGWmlK055ew9q7f8dFsPKYR702M3A0BvT7RPvRdSw5negEo+v2rDzn57bXxu83pXbj0wVRlcf8AmY9gq/Of0VRuS7W/1rnW0Cqk3rNqqPdWrNy5n8sSp+d6p9ChZwyJnYqMURi+bVWFTEnq9FC5B2+X9SkLd65o7nh3t4dpVspEc5BPWltRYt34Jsj1D9yqH+Mk/pWtXSYJVb9qUpRvWZlu9DOJefo+jSVgvWLxajFuwc4StKMLjhYY96H18gdjaPWx1Qkzw78Pzwe3qeY0d3z51nX9FO5KN21cLd6H5Z/2fMpqMr3KE5W+bziNS59IyDet+EtyJ8rvIO3qVUw7xpjMsvNPPsBQ42o2xxnCqHYpbOFJjcg7eiNesXiMvCm5esVep5e5RSEFUiZevWvNszuRz7DT2IN3lfyuWhHOxxOCIbKbJ5LTeHH5sVVIBuq0DFlx01y1fW1HNme5lwFNme4FGvWoXrMiCwzgeVxh7Ps1l6Sdy3ebN6Tzj1XrVfadz1aJOQYip9yozz5+d2U617IJVbgQueIflngl6PQaWVUMYeWffLVdoYwAZxkDaiPlUbdEoivySY55l9M1BaEdstetvyo9v19anOP70RCIbsF3Nz1KpKA9avcyJcDY2fUrzTgrRiXbAKZMW5e3WLWbZGF6Vvl6NP2kjeSX5JnK/wBml9YsJxu4c5SR60xpTJiNmSC4M1csneR96FabkwSLReWQfNOJSZ3vDtnepxbOhmq4/wC/PsV7lPKT9cUp18xDoVVuh3qvh9+Q+rUKD1iURS3TsfYqG6vdqFO0vsVVk9stOKJTdkHZGh8QMQu+kj9irS5mKYdyp1gzszUN4D+7TPTT18lrEv4ZVrj8kvZqlje2e1WknI79mm/YPkznfNey5l7JVRNq9nq0p1wW9H0i5q8dhoXiRLuGQPL0z60UVNiglT1mUg93zkv60+E/mSK7bUi27gAgPvWj6KT23hMHtTukGEyfe3Hm+uw/tSJFEz07hT1gfB1DJMsYJ9Vagm+iRlmeoxglgN3zovI43Qpe3CVy9OYLmT3o7YkYyHutNpL2IHW4fSrxbY45pfQar4UTrdPoVe3GGeq+xTIb1ydv+hfehN0No2z70dIdrTL3cVRxn/Ltx/1NDBBb0vKJ9K94tyW3OvsUXmx/0z2M15m/9R/8TFKqFi5LtcfqlebT3gf+TROvVuS93FR8kf5D/wA3NEVGDHqxPrmg23Mm5zddo8vlRL8hj4cCJKe3y9ju1XknEDGA7GKZ6KX3WX1WvbY3j93NVLVyRtbk1ZsSOoHu0TveIR6YK94q9z6Fe8MOs4ntvXiNv/qL7Roir4i9FqMy8n6tF5Ydi4++CpIh0tB6rmiIOXyjXvmf/wAFHynRjULLvOiIRbuPn+1eYMRZKB60THnJocWM5eJKCwPymcZ9aCTRbj1ZhzPQZdDyq44chEq3iwH5bR9WvN/0tlDMveLN7n2r2Zp1l9qr48vM+hXvFuP8zSyNp5Zv8smvFqf9J/5NUZTfP71C+afVzRkbFbad4xqrg63ShZDuHsVVketPJbFWH/UftVVh6tCZe9HsaVvIyGMHpvhf9ih9e2B2ratSvS2MQzhX9g7taNq1G0BEAP0/3avbhGAEQAMGP2KJjHU6dvKsuut9FoGUAB09j/epfVrykd81XbdlgDs/u1E6d02yHn3aV1OrLRyQ3l026FDv6mV2Xh2c4e/dpMiykmeUHr1rXnj+tD1d34Fuf5osXzjVHSzDMcSPT/asvT8SvWMGVidpZkf7lamn4rproN3+E+Y5jS65SyGDKOckgTuNQc0PyyyeUt/s1qMIXoCYuR7I7/cpW5pOvI59HZrJKxluaMsMvka8iSzh947NRchKDiQj5NDFh+Vx6dvtUjaDscuy3y855mz9qhtQvDsS8zo0MuxfznK+ZuVfOQdpB0RwlXOSlwzwZt3R3GzPyj0fcr0eJ3tNtrLDj/qWtz6laBc2w/P+jVUt3Njr5OzRu/Yq6fX6fVD4N4mnUNk9xo2c1l6nhNuc/EtZtXB2lDZKpb1et0W2pt/ibZ/NDBOn+R+RtrKeZXgz3KBo9fptZnwpDI6xltIpwPICpRHGNqcr517w6Jh/qCrAee/mUBGwvCHtUlqB5UUA82rbeVMKdgSsW5mJGazNRwyVm43tFcbU/Tv7netrMfIqc56VQpG2LY4y25lriVvwpdrpvBrUGM4jBJRTIjkarqtHavwScevfFYzo9XwybLQzGGctqTmLVAMWpd0sXLBIL27NKXIMZYkcsvLz9mj6LWussrLTXbcxwibZ9GiT55iNrb/uSk+pjIIIkjJXo3Z2uizh+p/vRvw9xk5lEj23VKs6OODNxz6GKWz2JZvxuGRq1y0XDyfOljRWYzJty7n3AfsUTltneT//ADGnssqJOzPr1+zTWjvRncCWzigfwc58OK9lM0azdxcjW3h6zop7NKvFNNPl8Sy4mfZpDR37l4Sdm5GcHDttW9qPnsomSsO/alhLM2HoP7LXT/le8bLwmGR8h/K17J5FZH4jUaaSahbkM/m7lOW7kLkBhLm8kriS3GaUTOK8yTtSYStObJmK7284Pc8mmLdyM4Zjvhwjsj5JUpOtGRNTqnUy1VEF5c1WUXIwWKbmO3s1aF3MiF0xP9H2oyIFy/KGFt5j3x1KkmzBgjnph60adoNw2aWlYYTZwOrlPP29aIGhHnZxWE+mzjPo+tL/AIq9pZrfuSuWZO03rH0aY2mKb9n/AGarcBikwYpjL0fRpjJP6Ro37d0GLzFEJ7YxWTm5w6SwGVjO5jLCn7WquXIE4KxSkmeyY7HzJ7V7+J/TQ2dxqFuPepnldLncr3I90PrQuS5Lu1Pgy75o2MrMTvcjVEt/9RfYr3g+j9694H/afWiKI3bdqSrkREkmE8ml+IabxoRvWXmkGYvmeT6nRpksh2CvOPDYSkAuTfo1XLkk2U01/wAa2Pc7UdBiiZHtSV0dLeb0TEJuLh5PnTxhgNU0jCtLGTCaqd/M7NEucu2DGapdi7TgfOdPU7leJE4DF2dyk1FVeTE+x19qJlqmSotoRbeem57URXJZETzqkTGYZ6ON/LtUibOSh3ZEZQRznZx5dn6NBFNw2q14L9ke8zD/AKiq4nPYg++MV63G5DmJYIpkciidKByE2BprqmGG44ctNc0+xE+lLeEuoldhIjCYJ70bCn+Z9im081s3H+f7V7Dneb96G8pMg3LmXp0q3gwnLEs59ZtKdLGHv71VuWoHzSifUKK6SBBSEZeiZqbdqAZgBk25YhREIv23aBzewtW8VTJaftirMUN1aCDzTHs5PZKJROaeHYj9Sq3iU4B5wRXYzt96tA2Ktcz4MPRY/u0EMla0/JDBeH/SVdsQBGVyWeu4UDTqZNtmmt6bB7LxGBg5V+rUeFH/AKcasD517lz1aWzvEA7EftRIY7z/AFoZGHmUW3GHmUz7SxY8nKuWk7iZcDT4RLbu/akrjHLs1fcuYcVZvKbg498bU3eeS5qj+TME+kaWs4bi4wB/+f7UbisiMJh3AfdA/YqD7PqTsRC2OHfdy4KusQ6RPrmhjbjAOT7tebsewH61TIrEzOyfQokVd8Sl+lB8Z7Z+hVy7NO/3xTCFiJJHFv7yoaPctlUZL1D6uarzvmfQpsitl/qPoV75nvJ/So5rj3l9sVCz8n6rU5Pa3hSd0yerVUiPWJ7tVQevKetVkM8W4y3evKdDvTCFptoybhIObp8mcHaiC9Sdz6bVBbUAJIemKnwnvB+qUMihR65f9U69mB2P1asxD/pnu175P+pH6C0Tq8x2/QqxNxsLXswP5pP0CoZR8pfVoi9zTekX6tRvnpGNeZR/pPrvXiT2D6FEXlf6z6FeP9S/SvMpnVT6BXgnNSMnpu5xiiFhXHncA8o75er5VO/cPq0Xwj+u2fWp5Yf9RfYWnsoOH0r2Hz+xRuS31zJ+mK9/DP5H6tEQcPda9j3+q0bnh2hH9694odIh7FEQeUekSvcku0f0orel5p7AUNuqdX9CiKGM/JqrCXlVWbJxl8sZac02kDDdBR6dQ/3aS5AbD02jZyzdDHY/u1ogA+9e2JRPXOKuGM1l11toAVbWcPlmrKG2N/Kojkjt9Why1Fu3IPzOctINhcr3JRtx55vsd32pG7dnfHOIQH6f/lqbvNduLIZT7QN36+RQpKoy7dux6Fa88Wb1WjbWDybQ/mVBx6/7FDeWK8rtXssnET/YqIrNxaxJz/mPQ9jvWlJ7vpOs4FpNUKR8Ob3jXPa74c1WnkysvOemzXcYqqDVfnbnOkvmpf1WiubMrc/Lov8AZp6x8QOxqLZP1Nmur13DtNqopetnviuS4zwI0ltvWpZhncrLrgteexn7fEtNqTELgr/JPZqlyNuWeR5fR3K5aVtDA/3KtY1WpszBuS8Pv/NWT47Qct+RKG6YPM3KqTYuRw+ZSVviFlDNy4+b0pu1Kzc3jEc+atS8pWdRi+bc4PqbNSX7c9o3Izx1M7lRG1a6+FH7UY5A2iH0qWZ0NWN/tFZB2kP71fBOOW3KPufs1aMzzxVyY980T2ztRwy3dS5GLCZ0lFwlet6rVaLBqot61kOeJ85WkSHtUu8UQR7UHU8qWNfpLziF7mkdTGGrurtHSEn60jqOG2r++OWZ0Sl01el2meNb8+j9+9Voxlo/4jEUnawdnKlW/GKbRPTYSkLN+zfUi4n3hIwn0qzaYbwcfs0RhN/i70FX5jtgBKq6qdw2m0uTT85y+varMBw758zrRsYQr9q9O54lq/chPuKsX3GhmrlBI6kbMnYc5g+z2+tMZkdTmPMN/qVPyzgjiUH6lUMZlRncxguMTGzGg+Pq9Nvnxoerhq34edk/4eQR/wClPeP0epXo3SU/DRt3P6J9/Z6JTlmx9JrIaseV5ZnWMncphtL3rMu6eE5khbczomyVaOt1NiZDUBOH9cTc9ykm/J2i2M9UqPADuVW3c8WBOEuYe5VmLUxe8KJ3qQhFHNV5WpAKrlx2SerSyTs/Ss664k7U/YSVopW+Yk13eb3wNjx6ckb9uF4xKLns1l3dJd0txnp3Au8Ho1sr51RMiJk7jXEdZbpshptTC6YRjMMMGjsMviQeWYdeu3kncoV/RE/mhnmOmOpQ7WobciF59CZsPv5NH32RN27pN5JHJPy7Ps1LCMxJOfKqITjvhKq3eQxecx/r7nv/AL0oyNG423kuuY9nue/+9Ebe2c5i0HMe6Mdt81EbsrPQZQ7w/uUbGUX7Cy8SDif6PvQtpiJiR1HtTmYsRi5i9kRKDetRnvFxM6JRsEvyJHC5PX9n0pbEuHZuRgzsZ3h3j6nmU2W7ko/OWx74clWjaCKTRinSmP8AGE/pTY1tu7AYQyPqURvv8sQ96zLejLGplKNxt2sDyhzNO2rumnAYXJTHuFCSGK3bj5BVee5/U/SolK2GSNyXoNUG3MGMGUU6qtTOuyn5rQ2XnKP3qcQN424j54qIXZzEQJx2TFEUCPc+gteIruC+w1ZuXOyH0qbE+abbvPz7sXzO57lGQ1LoNtZ20wYWRsn+5QLFq7azbmnhj8qu6U9ctPZ3KRv2Izi42y5H+mX+zVD/ACTGYn/U+xQrenjCcnxLmFzgDGfSo015lmE4hOGzhaZJtJ9TKhZgbckl9Wo8CORLIPrmic0nu1CL1amKpae0Ix+hU8qfz4qOX3r3K+TT2KGMD8ytVWEEYivrVuRqrD1oiW1NsSfKb454/u1awk4HtRJCQHO8HP070vaSzflbzg6ntVnspfTX1B8hM6wRPpTBjZDb+1VcME9mqaVzYILvBYv0aH5H9nomQ9aFY3cJuKJVtP8AmSvS+S9M9R/3qZlWRu0smLz6xH7P/wCabUaWvIXIPmo/bP7lMYSkNq8q25H9Mx++1TFOuagc+IdwJfZoIkoxxqLoL+Z/emMNBuQDW3TOdz9qKRfJx7NNlz8rHufevfL5lRiR0gv2KkjcT/LPvSqpyev2ottF6LVC1fl+WB9MtHs6TVO+DHtj92gTaGu5LK4pCS77FazotRK2hLEsZ7UlLh14Fnd8+7vV99EuIOjGdyRM65j+lL8RmuobanISML6GEp/Q6dNTAlL5ef8A/cVrL1l3x9azjnG7081aOfcdPuseG/zH0GvPJ5r7FVCT515P6kPedOK2Yn8kn3cVcQ/kPq0IDzPoLRCPu+xTJNVuY6cp7Gao3JPd+hiipjs/VCqbf9v70MFTK+b7tewvY+y1fmPM+hUcx3X9qU7xGQKuD0MVW0TBuMmLPczLG3aq3pRni2Y33VehU4PP7FOVd9Z/q1UI43f0zXg9/sV7GOufq0p3jlDcX2K8p0BPdqcHkfvUhLtF+2KIq7+leObsfYohFxmWT6hXnw8dRfWeaIqOe6/oVAD3/WrDATY+zVvEDHKKrsETdpyhoGxhXpkXHq1YOUCJn1xuvnXuc3VVeu4VHOY/L95LRBSsvJKqrn/dr2T+k/Wp5nsH2KJ0ZfMrwL0F9ip8R8/s4qF5uu/3aJXsS9f2qE9vuVCeUf0qEljon2KIolj0/VqnKzkEd12MFXhaldkwjj1zPYPNxWlY0sLUTBmWDLL+/p6VKhMNh6bSlky7ze/+3ketNROmMB0Eq3LnOe/n396k6nl+9ZKtYZUkBeghsYPrV2R5gButeuShCPNNAOh/t61n3rsr2X8kB2Ouf92gFkuRL+qZ/wAOznHd8/8AYpYQ/I5l3nXnpjGDy/3qO4Aq9itzkLNdrl6duGIOMm+KCywDLIPQDK+xUuVxAJzHCu8T/dq5bLcmclnN6r1qtyA2qWpXA5zlh2gf3e9FyGCNRnNeCpXawy+kaTjulvgXM2Zf93StGE43AlCRKL3HNcq6K1OSxiwl5wcfpQy1q9K82nvZTyeV+3RqufKNzviS6q8ZrP19rn0szHas2PxHqLCQ1Von7/K17WfEOnnpnwYviOzGZVKNByjcneiRvTDYFwemaExF3ot+XPcXzVqhh61iW8PkBybNHtXJ2n5ZMX0/2ary7fUru9LwDh8NH4dy14vOEmU+o1oG2ffRzczY18Exeg+rBf1OtPW2xdjmEoyPRzRtb8J9ZaG97Qu1g6vSavh9wdRZlal2njb71HXijnsbYYh0xVebFZdvil2Bi7HnPPo0SPE7Fzzg+U6weEtjq0i6VcuHnWeX4rtIq5fjt8xU42g7OtyPeRUMs98/ShQvW3+aiE4dmjGsl7+is3z5oYeyGMUuw1Wl6Leh5Sd/vWkThVuc8v0oGNs+1qbd2WMsJ/0S2auQlHeCx9O32o2o0ljUxSVvD6FJOn1mlVsrdtn8s/7PWqPctmPGTHimPJ6lWwSc75e5UWoyvW43GJbU6KOPSqukvQlmFy3B8kU+1ERMp13PM/2qJwt3oYkE4+tFjalj57lv6DUunt9fEebzAp7KT8OdvYW7Dyk/Mez3+teGMxImQdyRhKdbME71R0luSLFU6OaWxZ7p5Qk3NJcbU3qdR9zo0xY4jCGLesGzN2J5zBpo09vvbz7tUv6S3egQYkT0ae76YjEraZJDUjb7L9KRvmrsg6ZtygG8MY+zQ7Otby25LbuHWEtmgIt3TSE2Gh6naT8v60rpZSX8zmr6lVDOFK9AP147BM6hsh7h9c1SU4H8/wClLXDMsikjuV4cuJgPZ7NcCY24RS9aZMCayxnGKBftW7sUQ5nqvRqLtkT1NxNkfShl1h8t7p2n2+vlSPVWQ1t6KANu9PHXLnFHs3NPfgTtEZD571aQsSE/midHypG5p52Lje0+CXcej7+TVeml9WkGDEYkTyAK9iWOpS2m15dW3KPJM6xSmedTYKhEme73Kd2veGY61DKfaoGfpRs8rNuPVkVXki937V5JY615Hu0bGVLkBAcbdHypK5anZuNyyZXecO0vU9ae5TzqrAkJv1zt2aY0pBs3Y3YDA2a9vZWUDMHeQfuetAuwnZuNyB87vKHaR5nrRLd8uQJwcjVJAzHiCDsibYodwZYYfmDbyTyaGz8NVPkd08nz9qJF5Nh+X9qTOsJOOQx6dxqty3kN0RyJ1E71WSwnzmUeuO/qetW8QYi7xTI0oi27xdikwJw2kf3PRqlyJvg+XG9BuIJespKcDcHqeXvRo3oXIDByJncabLJO/ankuwXngZQ25o/7lHt3bc4CI5KhUmGHzHGw+vo0vCMoXnwYjanvjIYe5TfZI9M8XIdg+1WLsfJpclM/ltn1zXuabLCxzjOAc1OT2Z8Qez9cVHXolAObO032wVISVGT0z1oyIiPaRmqtqfeZUcqbcufdqRkSDwzotGRtWMMTGUzl779qT11mdicVHmhLkcb5Oo0/cu3InyxPsVTxrrIuEmE0Ycwbj2arlkxLGkvTsiwTJ0TDVNPodTC9PmtkYOEcnXFU02r1UoYnduMhR3M5o3jXndktJ0g9+48dPcg5wHoVS7ZlO4TyGDCbOaH4tw71Xx0qZ5F8JxhWhz0kZosFw5N0qTVp/KfUr3424dAPpRF40r/LZi/dr3gXlYSthBimxivOvvedVt6u+6qDJzHLk+jTipKCaiNuOwxHFGhZeYzE61W/cxe09wMPhg+9GhfclNaSjT2ltwU6hTULbnpQNJffBgY6AUzburLoVmza1i3mc/Sb+xTtu0MXNKae6cjJ7q04Xgj2oPtPVYtjOe2wB9d2k9ZaiW3zDam7d8xde3P+wFIa/VRY4x1TBR2OxwWdeza08rse2X7wQ/VrCjhuTfJx1roONQLWjhbi4Zgyz2ArD01oY5lzY98Vvx6KX208jssNvUqeWYdCJ9Ci8kO4PvPNRi32D7NPZwwkbtw9hogZN5fotWGI7D9gq7Pbv96YySA2j/u+2Kr4R/Svu0ZWXSC/eqPN/SHvgoYKnhg9I/vUkcb7B54qyz8w+tCurJILtjL/AGKCdQlBW5LLJ/Q7FW8SP9L9Woyd/wBq9k8mmyCnxPKB+9e8SfbB7GKj2jXsvYKU6ee53lUKvdfqtTmXbB7VOJPnRLKgP9NTh9vrVvDWveHgcoUTqKAr0+rUkMOZOJdtuleAXKnob5PX3qcRxuv2pyvYDrKo281qf4Z2f2qcx7RX3aIozHtF+7XuYOkSpE/6ZXmUj+U+1E73O+RVWVztn6ZrzK55tDkz7uKJUrKptWJ35AOI53atp9LK/LM15P3rRjCNsjGIB6bVD1lQb7aLNqNqBCB0fff+7TBEPLaqgGPOr9Dr0N3sVkqtVV3f7VS7fhYMy+aflQpXpXJMNP0Os+gUolkd7jcf+wwfdq+eNpes9F69eZrcnmb2I9j+xQXUjvySfpgKNK3EMyg24+c3FLkJXZ4tGwbr0GtgCzdb3jmMojnYDK0W3CcofPmEXqHV9F7FXtWY2jPWX9bUrmhajnPbSpCIQDBVUUM1NTGCpgV7UqvRQFFhblPaBn17Ue1pO89/SmyAABVnO+2y68mei38G6le+30KPynbH2r2PVrjG6Ja5ZJxxOLIeyFI3+D25/wCVm0/crX5R7P3qrHPYqjpJINymr4VqbGUj4h3YUjhFE3Ovp7ldw2pen0KXv8Pt3z+NbJY6LgSmd0vNyZLJ9Svo/D9Xa1uit3rK8uMI9ROo1yV/gJu2bodwnVtDrNdwfmgWxtLlE5j7m5W/j6LDy+NS7NKHcCcGMwlF6iZGszSfEOkvmLo2nz/NGtOM4XYE7UycXvFyVtcjy83PcW+H9LOzcu6WLZugpGH5WuNnDK52a+n3CuA4xHHFNRgD5qz7Mt/F0vpspLkJHKvL3IuKNDUQOtuUn1m/sYq2KrK3FYkjzrO39kaOuIdNNF91aLHi9wcli3H6ZpBtJ+V5vRd6rlhtMoeSo6S2Y8WvTNm3H2KPDiFyR88k9Y9KwBF2UaLC/OHfNS8VnQ2/ztyG1137xcV4nchjmW5HzNn7Vl2dQLkWL5lPW7645jPrH/aoTK9jNmzqYJtI7+eaB4Gr0uHT3GcD/lz3PYepRwhP54uJecWrxuzh+f5zzOv2pbkr2m19u5MtzG1e/pn39no05lKWlasaqCTCWaF4Wo00cWZeJA/lm7ns0ZsT2TzK9zHnSVvWRuT8OQ259ie2aP8ANSTICPzx8lqrOL/K0IqxilOszP6f1pXU6e1qfzwNuidSmMRe7UYh0zTHPZGS2mL+mnia3rfaZ+Y9/On7jC7ZESUaHb5SXWiXrHPbW0sJ+Z3967/D1vGNh2Y7Z9wSXeUfTqf71XEWPUYtebl7xm1dsy5wzzQMj/tXpW73WMMSeuU39yuXyGNtz7L2WHnOHl3PbzryQuRzHCNeLdyQOCL3FzivNi6uSUYy8wXPuVltUE5rO0Tmh/R5e1XGE45i5j0f9mjlrJ87n2KG6W34hMuXIv8A2oZPJyNGxJajRlzDBYzOiO5XtNfuwn4WqkD2ljA/7NP+FDDlk+6f2KHd09u7BhI29ctPdMZZnsiYj3k1C2wzKWPdpO5N0mD8MSgG+7JDzM9aNZv27kCdrGH+kCjI2KXbXbEvbevMjqWZf/Q0Mu3MhOePJ6D6Pk16YyHdHvvhKWRX57h/y8fU/wB6q3Lmcfw8+6/sUMk5IXer0eg/7NWuWhKMnRcJzPmVOpg6Po0q2W1cbmWImUgZz6nrTlm8kvDnjL0Xv7+tGuWosNzB1E7NUNLJ24RvwJwuZinnV7emhaMEtjplWlLtp015uwio7zid/UpzT3tNegShlH0xQkDQ2rfRY/Qr0bdmBiOx6FHxb7W37hXnB0tn1amcHEDoNRiPaGaKvcgVHisXsexTlQQZdLZQb+m2ZzPldpB5dk9SmjU4/mfpGh3rsp75l7LVDkk2Ut5JNuf5wN/M7NWkOzE+Y3PX0r0os4HJ+eOWH941EbhOAx70SIgksJ71MkwTiZkOx5+lAJEJ4ycstzL37lTK9bOtyJ9SjKiaWKDFzFBHzKHITCdTcodi/blmBM2FPLHcokkDd27NEUIS6OzvQ4iTlbymTb37VeEsjDDjshtQrhNwwiqPtQSg3ZNvVCOIXTPs9Eo2WXd+9TetTmDgEkSGTgDo70Ygcot61/45aH3IYGBqeR7D9qZiW3pc5j/Rip+VBOb9KWVbLeG+TUluXYPrTHLCQuPTdrxah3gZ9s0ZGy2AcSuWxqUxcgxmzBMsRwb1Yu3I6i9bMEYAmDDhO9WLjzjOTy0Jktq6wWVjkiuGecdjJiiW7V7A+H90oxcfDPkEV/8AucVDdnnCRKTIhafT6mEcS8I/8n/amo2bmRbls+7QycvMKuTf+p9sVKz9xbNi5CAS1ApnpbfPPnRiyrveuHsH9xoMRe8votM2LY9l996fL7p6olabVghGVyRlVcZVctZWo/zodeZkbLW9dsRYBylY+rtf8fAAxCKoe4U+3eo49FX4rug6eJgl+HCVY1kiQDH6Ypvjl1u61yMkSJ7BgpUZhtAPetj5SFZQ7P1cVGXtE/Vqi3OghUJN6zaJxRken0Kszx1uH3oEbR3asxgdynF6U4d55+i1RuxNjP2K8lv0+1Qp2FpReboC8j96tGImZBzO7060JCcwTAYX1exV+WPmv1olWSJjc+9ezbO/6rVSJ/T981PK/wBJROluQP5a94vlbr2HyCvb+ZRF7xJPS3VWdzyCrY85FVwf1NEXs3HuVCyRZSWH1w15wqfdy7VKmehTle5M74foVbk26Z9MhVMme32qedx1fviiK3L6B9Vr2E8qGz9Sq5PWlOMp51Rn6v60JTyfvVHMkIm70Cnktrymd2j6bSs5E7p8vYe/uUTS6MEldOaXX0KdjHJnpGo66z0VBvtojgmHlnNWRlOPbAtSR+dwdtiq3tRCz8kcSn09qzPdS5XZQtRWbg/VpK/fnd7YhnYKrclKc1m80/LsUNybyd6154/rZvVGZwXkcZ9UqGd9zi57717KywZds4O9FjEAZ4Zdg6FUuQGy1uxcm5vbHY7tNARADbyq1VV7UlrDKq1UFavgMZ6rsG6vpWnouC3dSktUtm3/AED8zVAsuugkLFiV64o4gbL5tP2rELf5RzjGVzTd/T27OobOntkIABGB6Ue1oJbOoeQ8jq1qc5c3XSykLbOQQGS9inrOijBG980+0I01atEIYhEtQ7vdooRhnlN3q1WUBG50N4/ZzXiY5CJ+tV8WB3qrdtvf9a8674nM9g+1eWftQm7A6yPvmqN2PpREZV6v61RB/mqhMTq/ZKjmj0537NE62D1+1VxEe/7V7EO6/ZrzKGf+Z/8AQ/7USlr+i097fw+Wf9cXDSjpNXppMtHqUfXZrSZRehJ+mK8uQxak/U/3rQ7Sh4Gz7nH+IWLcreothJMFyUcI1g37ly5cbl1ZSd1e7XVpJEbEU/7mkL/CLdwWFssze8XJ9RKp8m/aDxnPssDJXoBO9bE6uEp6/wAI1VpOSMbse7BT9Gkrlu5ZuRWLFhlynTyzVCQjaktPbnEJWxAwelLXOHu7an9J01p78b8BJHPgU7jR63wS59RsC9pW2/NBhn6jQJQnDd6V0k7Rdtyty6TErCwxUXLBTPs4rPoy05dgxuGTem7N5MYJS9igNgk5Pll5lGsXZQdzHk4yfU/2qEG0HJ61Oc3MbdzPnsNNWzUuBtmPNmFUsMLkRlcI+phH601+GTcuNYrlZ1VLFx7xjLsks0a1C4GJ3Iy8sCVQGHVaNFHu0hq3Yd/S270cTMntQLdq5pyRm5dh2F6U9iPq1CHk0LMs+OttsuWUGM/6JOF9vOi+Kfy2x88rmi6jTWb0EuwEpQ0t+yZsregdpdT2aDGexy+ucAfTcqG/cHOSUfLGGgW70bksIxmdpbNXRD+4f2qsiYt3ybtLfv2SmjnIuFmfrWaxJovU6MXcpuzdlD83zR8zr9Qro8LZ9kK/HnHdTo74aR5b+mc2Zs4d4T3+zWncIXMo79kaWuRlDr08zp9TtWfk+1ctWxq7N9wT5Z94ScNH+TzpK/prd8OcMm4n7iVSOq1GkQvBetdphmRWSDVtofL2zUZPJqkdXbuQJQuW08xK94sZdLg+2KnJ1svaLUOf6Q+tVXPe5/8AS1Vg9oL9j92nF6Qyiki3j3pC/pG3cbunmEnrjo+5TqSHa390K8pzBJiS6m+X9imOSSStajxFhOITxvB7nmeZRiTDZFj2eqf7le1Glt3om4T6ibb+Y1634dsjHUXrjLu4AzTfchvSCcezFKrC4wcTcx7Te3o/70cs24rhkjvhSvNiy9Yr/wCTU6VQrkYyjRLN/B4c3PYf7NTG1bhEIwOU7MlqGxbyrZt5/wBFGwm03WGMKYWsy9F09yV6yjBczI7nuVpsQ6RD2KrINubLj070zqnINu6TiJJRPJq4/wDatVvN6GJWnIG8A3TzP7lD8TxIZJMh7jTz+xswS3/y6t4gY2iK7UOxfJfJN+cOvZPMq16MZwRfrRkliF3GMgnfFUb9nmSVt2M70K1dysJvzHRxsnmVa5EnHJtI3P8Ab2aMgb1+VvlAtoPcenrS0ksnPG0SGX8Ry5F6IeTRxJwydzcez5NDzySYSOaKJjzO5TISnwrc0W0vc2KuWLYH8A+xUWdSWXwZy5kBg9Mxo34uPk/rQ6QUFl6lvFe8K5ttE9xqfG5uz9BqrceoNTOjwrj/AMyMf/AqWyvW/wDbBUNx8wqRnP8Am/TNEUFshEzJnEXJ3w7NBsQ8NnYkmYOB9O1GS4TMinR+RwlL3y5C9buBnIwl26dFz6VZS+mNExLFE3NlpScbibAp0S5H/er/AD8ypjJ0yJn6LSSJjnBxjOy14uD2pV8SbHErccOeq52TGxVglE+a4f8AjBf3SiL1zBqZOOsDP0cVYmJhO5Q3lk7zVxjIh+jmvLCI5jz/AFf7UTPU3bM6cAWQu/0H+9QWV7Y96FGa2VNo4ENwznDR4kZxFKEpHKY2nOC5bPrRPCYY571uPuhmoIbuMuFD2pi3aMuc71OQtWPLHrdPpl/YaYsXYR6TX6NRbtxA2M4N8FNWrUAOm6FPnn3T0+pbWazkgYjdfYoHA7Zq72vvTEzbwc1aeotQxvjpWdwvUeFpuIXV+TkmH7FWh+pCvNzesu+LrFDzfqtePETaJQhW/NipHON91KPmP82WqZlVLgboFU27zoviWY/8ofVWvF8z8lm39IZonCGB61bd/LbX6UUv3e1sgewV5uXpfzH03pygpc/pwVSRKAqn759KIs+9z9AoYrcUkpDo4zvRFaIQgHV6r5tW5io506y/QKi5PkucklZYFAXHo4qZ3lzVc+lekpcYcqu3Q2+9QJK94cY5lnGRMUZFOa9t5FQMZ3GEQkDvLmOndwUF1A3HEwjnbmxTCShHceSVRznB1fPoetTG5F7xk+UcLU853HL1w4p5G7VIBHaWf717Hq1LcidA+rVW6dg+1EViIvX7tTgx0KoSXs15zjofVoyKyhULFKG+5+9Xt2pXZkIZ98bFEVSMpzIQ3k0/p9IWcMt591P0Cj2NPbsWTlMvde9FcRV71l11/CoM9t4idZHsV7K77YN89iqX78bUFm+x3WkdRqvFwzfCtvSOd2kCzXI13VKyLLiPebQoxXpkO73aHbu2yRzMUHaA16V/M2ET5uqHatTkLNViSYwguwHel+Wd9HeMM5z3farlrmRu/N5HYo3WqWo5/rUIEIpGrFec4q0SU2UbVqV2YZ5IbuM4pAtSheBerTmj4dc1oTtPLbz+eRTnDOBXWUb2vwYcxsDmJ7tb5Aj0K058f9bLvyfws7Q8Ms6T54nNc73JbtPABVu9RLpV2W79h2f864gEhDnxvhCjARyhu93rQ7Zidz3P2KLTlVy1Fer1ER8Hn+lTt61j2/ijQTPkLmfUKatcc0VzAzYV5zyl2bPYPJ+7VcvaJVDV6SeMamO/QZYoo2Z9L0X6lGMaQ1XsY9ihpTXhQejmvNmPYonpJ7nWOTzGvCPTHtjFNth8iqth74ojSBh869gorYT+fFVbadxoipj0r3L7VPKd1PcqfCl60RVaFesWrxi7bjP3KM2Z+tQ2H0pe49WNqeB2J5bMuSfbmpS5Z12kBXxYepzH3N66NsvpUeCnkexWvPk6KHxjc3/iUYWZSnakSDYPmH2Ss+KXMzi7TWWHZM11d/Q2bqs4nM9ww1l6ngSzlK1d5/In2q3yHVmePLLBrf8AhrhGm1unvXtSMzmYEegVjT0d2x+fmh/qMn3K6H4R1RFvaSUd5SbkUdmnzjT3oeq2p+FmK3NBqEf6Z1k3oa3hkkvWZWvWJgfp0a7rmDZye5XpRjcgxkE4PUdxq3kbI8ifbhTi8VC6GfMyUWOttzl8kjNLcZ0EdFxG7ZyShklH2aQLbBzCTH07VmeMtv05pb5feq7UQuk+9ZlrUsNpn1KYLlm5vGXK03xkztnR3xlGriPekvEYddzzKNbvRcbiVn+ctP1Rfs2b4k4in0SlS1ct3ALhO335+p9TrTsuWey/fb7NDlBM5OY9ev3oSYwbZbuzQvBM6gblPW7UQMyX6YpC5Zt3UJDzHTsns0WzcvWQHF2J57Na+L7HTsxcsQ5+cUl3R6+9Ryh0H7teNUT2iHN5PWqs7j0j+lLyiMctVsQy4tm7UeAbhAPYKtm+9v0K9y3nu/euevYEtJchBNOltznHIb0r+LuW5+HqxtS6E/5Wn23c/mn+tUnZjOKXEkOyO9MYgpM3hJkO+F2fZqvKTyOfUepS8tLf0iukkTh1bUnb6PavWdXDU5CNyNyHUw5H3KpIGPidvuzh+pU4jcidJH7NQXLkXDbZCdTH6mahhOTzwiwl3HvSntZWEXm3j5/74/evXIk4hMzFOtWC8xP4cebv87j9qr4Gqzm3EI9xcnuUylSAc+lTLz2funt/tTNu5ZuQGFwkeZVWzqdwlbIvZFoUNJcs6jxg2/mIfzUIMbMs7Z3qOeD2aFG9KckVhLfZYn1KasaZ1MmDqZQcKAjkxmpOVhQg5O0X7VVuZ6QarO0wkk7hOPZjmqcsTYtufWXX2ozIHb1y4xN4uOvXFLfLd1MCzciSuSBFwe75Ue6SuQIzjmA5IAGGiaPhFvXwvNq9yRMCJ3rTk2jpT3JcRbel8MhqrN6ecJaVYuM5aPpr7egLbkT74Nvcp258PLzNq8REBJWzLSGr4br9BhW3dsKhKOyPYStHjCjnvXGtfguGAxnFyKYw+vo1a3K5PGLOJY3GZih2SeAkXPoUxGDspLHq4rLbXIMrF5mzi2o5xkVT9CreApid+3FNzkFovJDzPaU6jlhnObX2Wls8lrtiNzlzKUkcmAN/J3cZr1uUZwyW+jhHORpliH/MjyvUINL3htrdzmOPm9ToS/s1Q7S+q4Gd4gJtu0SIxyGPsNUbhybuO52+pXrN8nHOyjhKSVRSM0GMnJ1w1NyM+V3V8lar48bYqbd+7ioNVbzjLIOiDmilhyh8qx7mSojb8ezK3nE8Mc9x6lXhcjJTkkGVF6VFuIXHcIvm9HqNAzSHYtk7Q+IilE/Dx7q/WhNu8ambFfDm5DON+5j3q7avJ0fvQkDWbFs64+u9W8K2GxGhOlvf0/drxpL0n+UoCUUbZ1kFVlcs8rlfpUGiud7h7Yq8dETDmuKJ0xQELUtYuW1guAd33Gr25EYjk29a9atFq3dI+u3b8tes3eeAxLf0M031T9Ylq/LEuUzhXYXvXpam8QkQs3JyTB0jRIzuds/QauSu9VfsVKzyHb1Gp2/4S4b/ANcabsXr870M2mMAVyjvtivRbj1kfpWhoiBlnKLT4f8Ab5T18sviupvQwHRN96HrS3Y4HpZWli3FU88NE4ot/WWbEAZTkUlx+7J0Gjtjvyu3qtaJvTT8DLIs2zlFVzRUidqGRng9vSvckvP92ior5DpgqPE7Ms+3/wCVqvhPdX2MV5tHdfq0RSTief7VWVwexRC0eX2K8x8j9SnEuyXAYMuDOcZqS0kQimD61ciTkss7KG/3a9iJ3fvQsBRbtyhMnOQwN+QN17FVhGROV64Zn1Bxu9u9XxDy/WvckP6H9aWzyFbgwJOzN6dOvdzivRjyW0ihN2XyPTB1aLyR/of1rxbP+mUbLITCPgttk4er5h2oZp9PE6H13pnwz+gDzQoT8ybYDoYw+7TFhBqW7UeZnGMjJgAxgqzEOoHu15F6r9WoweVG7IMpGJ3Ps17J5v2xXsFeyHeid4fTPu15fIK8J5lEtWG+iZId3GPtQuSzatm1cvSxFxHO6Vo2bRatpA3BVam1ajCOImCi7EXcAMtZKtYZSn8EBxJpXU6yFlYwOe55dj3am/cZaa7IkwxFYY6vktJGmgR7/VoD+sLDlKU5M5y5pNDZGEUxR2xbB2z71Twomdj7VoJSkK1Bu7mIwzhcU5btxhHEDB3831apa3ihtRhNgoXawA2kKhkG+3L3XYoum097V3G3Zts5DvviMfdre0PBbNiUbl5L13spiMfYqjlaevIFkaHhWp1qSw6ey/zSMyT0K3bGhsaJ05p7ZHNxFd5OYvVp4AxQr/XT/wDulahlzvSzBXmvFeaumpvUPUK9UdZ0p02z5p+5+xV2qR6y96JQSh16pTevUTvnIA5MlFjcnHvmjy0Gph2jM9NmgSjODicGPuVi82p1GjqHuUzDVzAI3E9qQEejVip/JV+20TX6mPS8/RSjR4tqDrqLh7tZKpU21Zhtv5maTxUd27DjN8/5y0ePHbvdzXNLiSHyo9jFWjelEdx9ypfHUdDdXHja9Y0ePF4v8lckal7mPYzRDUmzz/tU/iel1pxK2m4UQ1dt6ZPauRNU/wBT96saooeYus/FRP5hPXZrzq7Q4lLFcuaoO1XNYlSk8uoL9t6JXm9HzK5k1T/LiPtRDW3ovUkfZoyMuhbsXufaqMhrGOIP8yx96ua3P8xSyMtOXKmEWk7uisylzwG3Pzg4oRqx6v6VY1MHu0zSl52Z0+u4jpNvGNTA7T60/Z4/pJoaq3LTz80yVkF6Pm1DOEzEgkeTuVqdp9suvEMnx7VW9XxOdy0y5QI5d80iEmLuOzT9/R2bjmC237n2aAaW5b7cx5x3qhFh5Qy62XCNI6WNqWm2DaQ/NXP6/gUrSumukv8Atn8sq6PhvE7Oq08I3bsY6gMSHbLV9XDZ2rrOToxuL9dcNwNy7qLEky5HCOye5RNNrGcjnixXvTPGbFuGtEgDOIu3caS8EYxTIihhcntXN0Y5dfKptrx/FIYsy5eypRImoDeBD/zyfapdHxDQwjcu2ZSt4MsTNTb4hppqTLcfufcrLoSZ1RIztPlx5VNuKG9wx6uaJ4tiRmCS9plVLtvKJI9t6PGo1rtF2xbuQ3nv2TqeyUvzXrMMeJK9v3cIeXTem25bx0lj1i0CV+yela+TWfMOOrJ7ZYy8pKNebsj85k7pl+5Q7t/SXNpyt/fegeKWk5LxOPlLOfvXPlpO5ZRGEg/ZqpOWcTUew4w+1LGpsyFywlnDk6v7NFL/ADZhKOY+velk4jznRZH2aHctxuRTKb9YqI1DJE8L7LU/xXD4Zk9XaidQv3rB/FG7D+uAcx7nej275dgTgqPRGhnidJBn2arKwkm5ZGM/cw+40SyZyvf7rVVF7ZpW5qrltC7b5I4/Om36LRguSwlwIv8ASD9s0ZKur5lVWb0X7VHhSnv+Juf+IH9mvRsRdp3Luf8AWg0ZODftW7kQmEXORyDnzKJwu5chrSM4yliLiRHHZqzpCCsA9Tov1o/DC3+Jm3HES3LZ/UT2q+X3lPfxs23qYwiEpnh9OQd/c9PSi3LluUTluEh3809sYqlluWrYAOAETL7lMw+eIxT7BSfTMledlJhNZAdoIPo5q0L163InZLkU8thPJpvEj+d+5VU7s/upU7k8H7GjxPV8u8VcfzBQdXqtXfhDmkQ5JCxNh90qiQeqP3a9iOzE39Cn+l9NP5KBlcHlRRwks7V4tzZ4S2KZ3HeqShKMi5aEkG+R3PJ9P2rxqbdyKSGKO53GjJ7ldtyNuWOa9hY7Y+1TDUQntN+Y6IbNS5XMBemf96MjYSJMJScPTDjerNk5EVYI9X6I+jXpEnbl/XFQN4jicTPmJREt4bbvY2IT/KBuPk0ctS80+leukp25W5pubcq5Hs0GyXpLbncCcMD1+56U02ByOWPWrlkOsqH4UlCVw3qzp8QURkHRKWMLeY2z+e39XFDuFrD80ftmilgY5z2qpajzIue5tinktvFwnZ8TJmGVf3P71Lq7ET5r0TNRG3CFyUE+VM48/MoFiDG5O3OMcwcZx1OpVb6oz3OW9ZanCKXDc6d6Hc1sIyOUuS3RwdCo8M9vbFVYQ7v3cUtnlZ1j/LauP2Ki3q7hFJW8bvc2M7VGLZ/+XNeW2do59qNjIuhuNy5e5gygHI9OpvXrFi+W4hejjHliq6O4upSGNoj9kotnXaYghJUU2g1QCe6FR9RC1LDm47e3+1WjYZJ8z7DQberjmXLbuyB8vQo0dW5ixsycI4cFShPWYNEd5y+9OaPSxipnO+N/bNZ5q70+ln7zKY0bq5aiTItkFyYVTbFV4wWjpcq6mzZscVtXoxWZIOtYvFXOqLamBcZrYuRuT1uoJm8IZj75KxtYM9fdd9kOm2erVI6wPol+YOh9ioZXHoL9c0VwdX7OKo8vff1y0rSo8/kVUzn857GzVlOxn6V5l7+y0ooQx8y/UqlzGwbrsdH61ZfID9aqKvPk8jamSb3OQiESIBg2ajxZ9j7FSsvOVUVern3aJ1m5c8n/AOiqs5+v3qrjz/WquHyfvRktrM3vJPrUMvOZ9ar9P0qBFyuQdjHWgI29lfavbvdat4p61VmvQX604vcr1xKvcuOzXlfJ+9Vcv8pRFKHc+7VcRPKpxLyPtTuk0nK890FOgdmkuQG0aPSc54kzEc7GOtPEfmQMRMFXifKe9B1F+NlQOeb0iVCrUeqbl23agzm8sT9XyKzdTqJXtppCAZILjPq0w6e9dS9e+mTYPQqrYt5VhFe7IF+q1XPIe2lViXDn0S/9v9qiINuL2Q/aiMT8NNz1gmMdOrXrVsbMMgvKVK5XAlgOpQLj8rTjEM4MUK5bZRTOKQySDai8oD8y7BvnfoY6tbei4Hcu4lqs2of0Rfmfdr3wtajnVSkErkZEST1BK6A6V088n2y67fhRYs27Fst2YEIBsRMBRHrXivDlq7Omg3xY2vS4NF86Hd/JH/UU5RyvS6VOKq9KdNRqsd5NWarE2pV1jq1eqBvVqClokV6vPSq0QWNgocrYoJtRjpXkolJXOHWJqtsz5mzSk+F/M8lxMdnetevYM5pZsClgXNHqIOOUn/paXkTg/PGUPVErp2I9qo2oy6lJ5mdXMqO+ait67w7TT38MH02rPv8ADEnIhcQMO+9S81nciKVbm82rXNHfhuBM9Gl1YKTE9ypyo6jlzHerF2WMmKV8Q86sXTkTLnNGVHUyX3/+yrF97DSXi+i/SrFz/tal5qO58uye/wCpVy7ny+9ZrMOuSixvLhyv1pPNR1Pl3Hf9Fq3imMuQO4JSBdcYy7u9ELiue5sbFL81bNxuSl+SfPjqY6VcuofMJ+pSecpnD3y9c0SNyZ/zPouf1cUkgZ2F0TZz7NFJlI5tywywPmO/3KvG6x6XSX+o/uYoyNnifqUSM6RL3v8AuUaE8mRyehmlkTiRuHzQH1Sr27mpsf8Ap9TIh3hd3jQLcju/piiDH1+4VqdJZ9cj9kdc3rt6Vy9sge2PRKjRgTtstoExz1K0snk/coLYsylkCEvOOTPudGk9a60/nDC7naQI7O4ncrF41wnTaqzNLMS8CxkUrpOL6nTwIT5dRAAP5ZBR7/H9JK1InC7bu8riEj81aaJYPPQ3D3Lbuwkxc+9WtXr4+nnjNXudWmNFatztzZmXmTNLxmtr04VYau4G+GoNXBUkBTF3ShFnHfBnHf6JWVqbaSWG5W3k5Elx3adu/wCyemzRRzlhL3GsCNy5CRyqvkdfs01a1ucEmR7YrjecunnsbWfmil029dyvBdtB4M+Y7QmqfRoFi/GYDcX3T+xRiFvKnNv5Tf2KzfVcaOpgoTGE3s9H2aurHrt7hQvCtokoqJuItVbEhzaLcj+iUAPolKIvix73A+oV5uR/rH2c1SN22yIJ4U+xMN/Z6NEQxiRj1OlEVWUJCO/oi0uWm1LOnzEd2CfK00Rkd2R+tVImVi99z/cpkJUjNnllbYTPUfs9yveLM2nb+uetF26SAy9H+zXnwzaVwj67Ulghl25tiBy+s6PoyU9bbZxjgJe+SLiqLbDPixT3KtYukL42s3JgpGG6/K7VQulPQYy3Lc5Rl4bIN8DuVDZ+cnFCXtslEjiFs+dmddxzj0ds17mNzlXufJ2onm17Urc5lucCE+3k+1XlblDbJ12QDPp70vJjcgwnZuSieXKI+m9WNU6c5NTmdpNriZ+jSzZPqtIuDtJfRqqSR5Zp7O40XHPvBWKZMmdqhtSUTOaUQMyUJPz/AL0G9bmi2psJ5zk/v5lOysMj5ov0QqrbMHNj6oUxyGV02rlczC7bYThsjPNMc0f6T060C7p4SmXITCURwQm1W3ieSU7kZnWHOp7nmVWb7JbkyzHsFUbodf2Kvas2p28gkzqKv1KpctRhI5gY52fJqcnsO5eHpIH0QqknMS7A+eHbzO5/cpgCMsgZ8uzVnDEnBGLTPVL7l7l4lbzCEmWybPWiw1IwHwbmU3E3KXuBauc6/Jcd/SX1aINnz/UprF4vzJP8JDO2Uqkrt6WGBbindc1fmtdpfqf7V7MO0F9l/sUbEG5K84W5bMeUGiXrXizt3ifK8pFx37i1bZ2LT9mvHMWZkLeZhsdO+SmMm9+FNua47tXdHbOspP1oFvUXpxGNu2e9woxf1KH8O2fVSn6I90mjs46P3ohprRH/ACzbv5+VDJ6nfLHD0wO1UlHUzRb1yOHJykSgQpRjxhAvARAR/bNAGfjXDEkJPf1r1qzIvQlO5clmQKucDt0xThpLbqJmZMsi5XfINMNKVxghc/6Z92rE4x/NK3H3T+7T1rQ6ePMTskt+9H/B2hOW1bhiTvyHQFpnjWT2Wfb1ds/5sf8Ax3/Yac0WrjO8B4j6sEPuhU3vChCTK9btYOuQosNTp71+JZuRm42Iuavx8B0WffWnogmJarUXDuoj7C/pWADc5rinzq+fetjU3i3Z1hh5py5BOygZrNcBgtmDpl/2KOzFKuPcBjE7lVxDzzRVPK2e61VfJj9BaybUqJF7VViB0qy5/mP/AKGqpjpN+glOcO5nARQX9u9VYuOn2y1Y+bMxznovlXmMnf8A3pyhMHyqvI+RRGDVUx3onVx5NQx9alPWoRXEFz3fKnFBaZuM5j33/SrNo77fah+FjbmMerXvDj/WURWxA/nPvXnwzrLP61Bbid36FeYxPOiKjK32f0rwxXERXsBV7dpuzIQjl75dinrOjtwgkgkuM5pLkBsDTWOZjJHD09fb09afDaqyYwjzzSMQcrsUsakvXomGNpTPZkf2KnHqFyZbsmHJZxjO8+uPagWGzbvk5uQcuRV966ixxXgdqzEdKx5TvEayuN6u3xi7Zt6ezK2mxNlmTmtXkCyOlfkrqdWau8lmLLGO2D70HwJQnHn/ADK4PKuis8Lt6TSwtjSGpsEb0JrsCY7q4pZUdg5Z/L/wtzbqJVdPhsw/0lER8GZ5MtvvVdLjwYe1Y9Wg3rkcilBY+lMSwFBkibJ96knaPwxt+NMf8yP7VulYXwxvLWf6o1u967Ofhc3X2tHpXgrxVirpqpiNDvH8E9yjSpfWXSzpSbFl8wYjgf1SiTNVDXjeI+hXqJEObUHSvXN5V4oqK0etWqpVigk3qo1eqPVoiyA2K9Xo9CpxRJq17FTXqIvV5K9XqIyq0CQFyX0aYaDcP4kvYoYIDAR2rPvWv83JWm0tdM5KTMsDoVJV0wp5KV4rO0CjBUgJVippLUF5VcnfrVMYcx2ooUxpNE6uFxLjGUJY6ZOlM9+oXJQZBivbPVxTU+GamC4Cfs4aVuWp2s+LCUPc2+9DzB1Th7SPtXh6/M7dcFUE7NFhNYeGoGFXpl9aWVHUSKOPnl+n+1Htg97j/wCeKSEepVyeNx+9SlR1PkLfeK+81/vRYWrJLMSMX0UpCN8h1j9qasagmmP12pI1iNp2Nu/N7uKZExvb/vSlhXHyn3p63G5tjBQNLe+XtC3XvmxtH7NX8O53I/Zqxblti4VKwQjK9j6VW5DIkgYvU2xTCEOsc/XNeIj+Qc0tnlnXNBZn2YPpS8dPqNIvLEuwXO2zWywe9sfdr3hL0A+tPntJPI2Waq3h58wkGcSN3286y5R5YxHqANdNc0xMxMH6Ujf4Qz3tXMekjNb/APqJ7sTxo2bY0Nu/poMl5nLmgazh9zTBNkTguB7jWnatanQ2+S9ZbkBUlDeqcR1Nm7oiMJZkyHHlSUSn2NjW27C4Bsea7FbGntamcclyxL0FzUcD00NVxTT27seaDJUrpdZ8Mae6stHOWmn5G8al4/RpN8ry42CF42ZRJeTbz+6USJccE70R/wDaA++WsfU6nXWJztzkSYSRJG5VbfEb8H51R7YzWLw2/Pk37b0tJKcUlcZwewH7I0N09yEDwZCDkJr9s9SkrHESeCNyVpz2BPs1oxl40R8d9wM1KJamPsvWjTRQmStTd8SXC+jnFGbGm5s8rzYxlznFeLEJxSdwlF6j0a82LluAae8gdISXAeRShLzYsv8Ayh+g17woH5bSewH7FU8XbF6V21LzlPMX2ai5a5T5s++WhgK9vRwv3oQmStb5JxcI0zqbGk0lkZTHdXOHfzxSMSMHOx65/camTbATGMb8qfcrTx98h7se+Ol9QrurtQktqTKBhTD06bUOF23cmXIOyOYfTbPlV5WLM4+JZuA5ziSI+lFs6iOS3K14csZxHo+yUd9D7J8cp6agE98Sg48qok3I25fbZptuA/5bVZSDraw+uKz20kCF2xJYEmGd4Lj6m+1Gt3ozFhZ5vP5z/ejKv5YR+9LX7U2ZchHkn/XB/c70DsmILPLGzH1yleJXCWG3bi+/+xS7duMwkxt3MYF6PpTCXGOEt/f9t6EiiTchjJHHnlwUG6MpC4jMdkMfSmI+KRxKduXuVVtOMSuCdgOnpVDkJspakXLmWdyFyGcwEweptuUVCQk2Usm4qV6VqEpRVeYciFWJQnkAjM6lD7l89NQt285wKeateY+Vs+kCrSzKDyZP3KDbCFvAy26s5qn1oyFyJiUep8j6YxV7F+MHw7yEjop1KoXTGJLKL9ajGUtqj1hPD9mmUswX7fMwZm24+lVb1uFw3XPXZxVSam5cHuEB/vVo3JOeQuuHDsGGh9TvTvDEYRlKQ9AcpQpTY3i4WrkTOFTB70cZuTw5KYzm4H9qltTnklbt4R/NNaNlBLWohekWrcfDdxXD6lFLWrnLBGye81/tUly7G22snPaevpV4t7I+MexA/uU1pNq/hdYYG5YMuOi4qzpNThZamJg/lttFW5cik9SmcflAanws7yvamXvcaNKdan+H3DK6u5Jh82OQBSr37Up3szuSjsHyzwHoVL4MIJ4j06SnRm7pC3Cd0G4hlwr0zVDJ2X8C31nd5ve4r+9TyaQ6tt99/wByp/F6WE3EDoblt/2qlziYIQi4zuh6USxjxdNDeNrPrGFF0+rjPWQtQtoud5Vj39ZfuPyQX3cUxwiVx4jBnHGz3zWnjP8Acl2ZytfikE5omBb6vqBikJRl5hWtxgjO/bJKMIqh1yq1lzInSK+7VeQ9y8b6gu3VPsVRQ/nx7Zq6+VsPdoay8rf61klsNDKL1kv3oVzlkYiZz127VZlMFWJ7BQklJVmZaAisssZdgqi7/mPvUsMwkCimFwqHcKq2jMXL8hsY2Hz3704qrHfMzbrt0quYbfM7mRCrNmHJhVM5fNfWvMIc2WKyXbbrRFV9N31a9gDHMVYto9N/OrI+lE4YeUn6FeT1avj2qq47H2oipt61azalfniBg7vYolixO+5Xlh5nf0K0IQjCGIgAVKwF6xajbt4iYDq92q3r9uxA5ss3pCO60rq9bK3i1ZHm5RZvlWa3M82TK9Vllfeg532wueiauXZ6m5maIOwflP8AdosbaHyLl70ppoc7nYDbBT8QAxsVS56IOd9t6FthE5586emK0uDR5tUXEMFJWbN3UyS1HJ3XYK1dPpPCgGeZ7+VViyejn0Tuq1zcUh086UIM3Luvejlh7lFLVaBhlhuu2JdOVunq5+7SthfDDtintSY1GoO/MftSWnzyRWubyFvy6VpAFDc79KNIaE9Gsyu0/hcw6z/VGt5rB+Gfzav3jW92rs5+FzdfaSrHVqselWGrpvNK8UlyaIf+4puk+LbaOP8AD8T5ulIpZu3vZg+cT9q9UWsNmHlyn7VK4KcEN3nXqk7tTRVej1q2Krb71fFBJoKrIw1ZcVVokWSYwVNAi/KYe1W5mkNSRKiqk2vEyiWVq81XJVslOVVoNw+d9ij1aUNP+HZTkRn0zmksw2SaBcN2n/w+TMJjS9zSXewS9mls8ucvIXrhl/M1UTHemNZotTC/OctPcIrkQyUrvHaW3o7VLWVyR5frVxFxih4367VYMZxUpURQrV4JvC/58xWVkO/etTgfTUn/AHRquftPfy0sfOvbFDu2icdzpRsVVK1sZK5w7TXMrbBerHZ+5SlzhB/JcT33K1kqKWDMUucnpL0FwEvZxS7OUXDFH2roLkTLt3axuIGLhg7VCZWKwC7I7Ua5cbTAjInmIvovalwzVgpJWKWlo9dOCEra+zXQ8NumqjJiMWCCTK5XTH8Q966Xg9rV8l2WlIyBOYkVLyZpUO/bXLWPN9jNQWou8V+jVfxt2xtqtHcj6w3KJb4jorzjxAn5TMJWDpaGXvCwbn3WqtoX8o+5mmRtzMwuZPRyVVSPSI1n+qyC20Or+9UxPO0mjiTljIPl0ohbSmM5cJJvJqraXuUy2s9WobcDufensZLNojHtS13SWbrmcI58zZ+5T6QZ45or5ZM1XERx3pKzwbJjoHS6mGp01wjOEhCZs1uWuO28Y1dmdnznH54UFhmqsMdOtXz5Xmy78PPdyfErtu/rdTdhnknNTPXFMx0Vi5Zhth5TeNbN/h1jUjz2jPnHZpN4bqLBizMuQOkZnKh5DV8+QftHXjQwueuWGM5hgnBRa1dLabMIfiW/ZJgxXAJ5jil7+nvW53PGtpKauMbV9D0zb1OituI3LU4myCJinh16oeni5S3yxDlvc+3abn7VfxInWa/+TSN/hsf8clp7Py/x8R7YrU1eh1HDrLcuwjesx6zhJErN8b/KzyfNl2YxeW4PmScNLQBli1tg6YyPon+zXjimn3/hXIY896tHiukntKafRqUT6Wp0MW1K3D/O00oY7xipRS7pZAxynnhqC7YlEYyOXzFxVG1bN7OLZ5wRPqVGV7FzaTMLck9n/aqLC6YLLMewlU+aG6of1wMn1M0YxciMbmfWOCjMiVC9a/JFYH8k0cegle8dnc8OIEunJdWOfbanWEk3d/PINCvaeN2KTtk4vZaraYJavEsxLcfP51P2KJK3cmdYxfM3oTbuWQIZnA7LlPZetXtzJdRd+mMJ7lBDCnpCYk5CPUxtQ21KxECUpw+ilNXBjuR5o+mzVWUhyRuY7jRsQDGBbmYJsgbe9XbQGVU65KqwuZG0McuUkGH3olqbN5C0RuB+QxmmGwuVrENLzZvFycEXEJYVql3QcL1MhzqIRHblXNXW5uMEfLNDfElnERx1JUzpKE2Qt6Yt37luLfjHLhz+aPbNFdNb6JJ79UaI2m6IhHD2USqc9wmWb02Mzcng3oXZhlPhYx/nPvcKtG0kou5l25nvVlcb3MVJKEoo3DHuFBNKL8Z2oeLFBPzBuJ9UqIKy8SNy25DODr5PWrSuw7TZYPMaTtRs27krfKEHeL+41TSTnNLnFuxNkxhMlebhkze3N9sH7lLCZQHZ2wpkqhKRJG3clvs9Spnk3zxbmZSZc5yvT2K9ZLUITOa4SgpnxH6PXuUpGV0ZjbzHOR2HHk1STc/ExcvKmMc6FUEktK1dssBTmXrlWqxu2yS+BkJJ+Tt2aTWfPhIrjO6vpULOMsJaHGdt6AjJn8TMJYgGV64NsFL3Lt6d+LCDIIopipjzTULkdg6Qrwz+QLzHDjMQy4O+RpkkiFvUT6Qx7oVc02qln5QPRzRLMIP/AD70nHlTMLNvOZWr83/XI/ZKNpWRdNeHdDBnpTnBrUniEBc5Uaat+HCTyaNXGHnV/daJoBNeXS3G2mQIBjpWvi16LPydZy7V4nl1NycoqrjLise9dXINaGrsM702QuZOPvWfcth2q+inx5kpcV6tDcedHmGdiJ9aBcNl+Wsm3IaxZAOe7VmZUEUNyOXd2a9j0j9qUUMj0qGb2Sp+p9ivb9aJ1WTjKtQJ1cZ9+lTnLlKhf+0+1EXsh5V7nCvE/QqFlJCMcr0MFEVZXcdmi6fTyvzGccQ9e9N6XTlvE5hKfl2KkuRtRGbumx3al630TynaA9IxKHcblyzKcDFs2Zu2XyK0LfA9XqLBenOxCEjISuBQOTWavRFm1Zt+DakkrkXItM5z20nQ2LrI4v4x1txpbD5U3rs/iOv/ACwpXHrVkJG0zyQVwArldqe0mp4Yo6nVe0Qlj6uKy8DBHpk/cqUKYEKphdnorun1NkdLIlbi4+QwDTsbSdqw+B3dWwtWSUY6YjsAZWuliEbYBtitS5+hH3BLb5Vbw6LXqdNz+stkdbf9Zn6xKyrB/Bi9sVt8SCOsuPcR+0SufszkaUSW5XL5DW6uX1MS3js0NwlLSu3P639KE3bm/wAzSOarofhhzPWe8K6Cuc+E8sdV6sa6LtXRz6Ln6+0x71aFUq0OrV0tfFI8a5fwkOZQ5zeNPlLcRZxtw5AXm3y42w0FLE07nTW3feI79amXRqNOrp4ZxnG9eub0MF4NivNTUNFVNrvRKFbetSyaJN53a9UZqaIucivIexXudO9Rb/y4+xUNQWmV/Fa94vmUJqGnCRW/GJlqS/bekylpBKKNKyOWSD0aS5INtUmJsjS3EhuaWdvOMgZ90pBkj1qLl+4Qd9sUfqHmYl8O6+0rp9TGXtJjVG3x7Tdrsz6TrqjeA+hXqqzuV/xzXWNtTpj3kNtq5x3TXhNRpXfvgnXSpnZpa7w/R3vz6WzJ8+QGjCNsPm4Nfc4jbk+8GpOFaa8Z0+pfuSKfu/D/AA+f5Y3LX+iWf3pO78MHWzqvYnChCo6SDLhF6GWFy3L3zFpnhdi5pZagvQYE0R7OzS7wnjFj/J1JM8o3H9mqt3jNjPi6Zn5pb/vGkGeyHrfTbQkvyo+zmvJWHHjeJv4jTP0R/cpm3xjSS6zuW3ykOP709ptFKqlDt6zTXcFrU25vlkzRd+YNlxnZo2Mlbh88vdrJ4kYnD1Gtu5anzLyuKx+KwlzQ2alrCzwqwVUasVNZM6YPEjXc/CgcupE8muE0z/EK7v4Vf4t8/wC0qj5Lr5dDKzCZv08qTv8ACtLqf82xbkJ5YrQKg6VKFmKXMXOA2NNq7c7Ny7bB3OZSVTxC3JIIplTZ7I1r6x/I/wDclZ+pkSYHfI1x+Qzq7PGqXI8K1eot6q03tTe8HcRVK6fTamzqZYs6y1N8txrH+GrUZ8XskgcMq6/UcJ0Wpk+Lp7clN3Fb/jSjryY5JysSd85oDpXPzEvRAce1A1mhtcLYOmvX7LNcEHmj9RrR4VK7dsc1+6XlUHwyKVkmeq/05pJuhtzElHPuA1e3YbMcR5kzn5p5x7ZrO+IeKavQXrZp2HKxV5oDuNZkfibXHWNmX/jQeNTZ/q6ZJHRSqpLuMqwo/Fmo/m0tp9slFj8U5/PoY/8A1UPDP9Wsp3gx969gTYE96zz4mspvpMf+VW/x3ST62AfcqXlmM2wUxgTydyhRhPTy5rM52X/scH2dqGcV0z0sfs1f/EtL/SnsDTNIQfTKW7V6xro6ouF1Jk0k4VzW3xLiulv8LvxzKE5xwQmYVpA12mejUt/TzMbJ5Nac9p6bHrxj7LH0Vi1fs3mR8xIPJDFZt/SDfYZRjPGYvrXRum0xCdyyNkyDKHT2TpSF7RXoXC5BL3zklNn7Na/oSyxH1YzZu6WXPFJ+iZfqUexq7eTxtHFz3DlpvUW+e5DlHII5MY8iiNiJooMoshA3PNwYfdqUGo7T7H093TcpyW42/SmRjLLCRFf6dmsS5pr0CU4Xpco9MGD2a9puI2Xa7cv7dys3nLQ8m27FuO20vXo/UqXxBVjh8wqljwr9uMoR1dw7ITaJcsZiydJqpYHeUJbFL8sjyG5DZSl1TPmCNebTcDnTJ0TIlJmssD8ukJ7+laOhn+JitnhMZ4QUwFIFqesNg3G5bQlMnFeuMp7hjNQjjJetvtgrRlptbL8vC4x9fFiVk6m9etX5Qu6aFuUdkzQie0lz1voiltyc+oAfarXLFtiLqCaOyJkoOmu6i9cIQtW5SwrkcB5tb1rQcQIAx0R9JU+RfhLtz63OXpsJ4vXbkoD8s+dMejUYtkhFZds5rV4rY1umsFyfgsVwsTpXPMZwJEZ4g78gYD2KEdxq5600mpYJC21ezVUZ4PBZY33wY9TerR0mrv2YviHKgnMo+jVjhmryMbkeY6fPKmcMPZXtAISs82ei4y+9P2YDEPwJn3NmsyzO8QSU0VxI9StbhWk1OslOUb3hQjjfCq0GrhT3ga1b1m6xP4FiCfX3KzdZpmdthMtxOoiGHsldLc4RqJ5zxCYeXh5rB4rw+5w+9afGLxNcKBueZ0Sn0J7aeOh9FmF1bMkTnhkkdxqJXyMcxmJs+5V9VzXoZvYljKAAD54Nqat8NskI8y5xl5dinzz+vlb3n2zbmqlzR7xzhcUO7NnBwZxuYFrYdBpgfkffmaRMEcG4KD6Zp9c/mDvYBfNlLmceQVPisn5bVyWfrTmlbdrUZvJHbZl0GnvxmmP+dH6b1XPImtPXSOBZAzjjnsNvOxzCUxp7krchwIuaZ12ts3tKW4LOXMOUQAaTjcjkygVPRnomKnu39FpeKaqzG9FswhI25+uKZ/wfXOWettntboGj+IrOn0duzcsyZW4kcxTDV5/E8X8mm+spVoBYP631K39Nc018tTus8mcmw1s8M0luNsuZy46Vz9/iTqb5cmBtsHYrQ4fr5N6FuL1WteCz73NZvilm3b/Kbtc3qkFp7WcQZ3J27quJIPkDWNqLxlGW1HdXjIUml7lxZ4I5D7Zqbl23hxLfsb9aoNsAEfWskujarcuc2CG2OuQKjNz+XB/5VfbzK9gqZ1FuJumaqE5bvTsf3q6Dgwp39fSpcPaiKqSaqksdasoVFslfkkXETq0oqkLlyWIbp1exTumtFrpvJ6vdoti1C3FgARB3aU1c5wtgZhkcvRKQPXohQ+zGo1sLRKMPmmCPcP8AdpGM25NWffv1aVx23PTLTGmAFDfNUchM9sy5QDJHuV0+ik2eEQ00LbK5PKRKw9Hop6i5DneSL0O7XVWNJHT2G4/neh/dqjlfbR30HouD14mpcpzcuP1pWmuJ7at9n96UoPk6duV+n7lS1U/LL6fvXqIuh4EviW93aJXURn8h7Fcz8PxGFqWN+Wt0l2y/ZrTmy8kzzV7moNu5GMxmMonU6Zo1/U2JwxDT8kvPxKe2Vj8RWV67/wD32K563FLFw7C/vW9rlbl1+79CsAuEIzOqyke29Yde26uPhDRoamKvLPlvQ3pQVN0Pwp/l6n3jXQ1z3wl/k6r3jXQlbHyw6+3ipj1aipj1qqWJGluIhKNsenN6+VMjS+tYnIL2WgpadKn4aB0xnsner55pehQrcotqJFzRQ5aTMKarJq1DuJhzjHmuMU50x71ZoGmuxnzEJEgwKOaOlEXq9Xq8USubtf5cPYqWos/5MP8ASftUtQWtRqrVmqtOTVWlb21xpppS+/xH2KTBDWhXd4T9mrLVZbiVNV2lh57cPWJ+1HIAYSlNCstFYfO2NORkJ61oXP1VbUaFOIUy0C91KJDQWpJkxVW3M6jTVs+QqadL0kklRTqD1KXuAXDbaio62BchG4YuxJnlMEpW7wrQXfz6S37xzGtRsQTZSqth7JSj9FhXfhzQz/K3YfUSl34dvWX/AIXXMfRzH9CuilblDrUYfJoqEbnvwvHbH5Lkb0fcaHd4jxDTB+L0jGK4zvGujrM+IjPCl8pjQkxud1N+F/USuRtlscbFDMVQasNZ2xH0/wDnR967b4TlnUX/AFtlcPZf4kPcrs/hSedXP1tUynr5dfQpTIQVOmasTEoN9Pw83yFoWzCytZr7fhxlOfJEnjL0zSl+4JnuJh90KS4jcnb0s7melzOOyLVraTD5s5kYX3zXJ2e9u3x/MluAyha4zGUkMTRexXddZntXzqxF/H6pF/hyfuq13HB+Y0FvmuEzGYvfFdPDvqz8/jwOpTjltnbtXQ2jIGr8PxatJnYWp4zGboYsXYmLv2zVNK/LPOOp+xXP5Ps+PfGXOfFeJarTeUh+zIrPv8MiZYXGPoma0/igw6Z7cyfZKhM10eM0s/I5mWFd0Wpt5TlmejikDUvrXT3DIlcoxxOR5KVSBSdLEdQ56NWNUx2Dmx3oODbarQiKnnUvJWdJNl+XcxRLeqR2H9Cr3+G3ITeS4SBdpbNZ1ycrc5W5ReaDhx0zSeZnktM1cub8rn3CnNNqrk8DGW/nWEaqYnLkra4PqjUXC3MIGHM5IFS85P8AW3R8Gv2iF23qpkLW00Wg8V1NrUXzwLJCMDBsC1ePD5sRiidkqJaNHeVD2JlJxjtnquOYGjGqumk/CsltZEM9MOSjunTo/pn7+VVbD3fsVmKWiD9kbz/AugZWKH2rC00RvTVPzNdRKwj3xQ2xE35T7BT/AG0nAXQ6HjPDTR2g1Fu1iIcjslFnxvQQipqCaGQiKtcxg6ZD7VCAGX2Nqv8A9XKP/E37KXHnuTnyseeS48sq1v8AA+LabSaTwL5OKSUQXOax2QS6pXsq9Hr2az5UdtOuRMunvce0kILAuzl5Ea5zieqNbrJaggwEIh6FDlzJghczjPRdqDy3Jji3cz/od6rpWXPBz7mNDqnSX25gkMWKPXCj/augj8R2WP8A6e59yuWLU3+SW/nBq5prmflsu/fFPjT5HZz1avFuMGtsFqEPDhzCq5WsZxLINE/CanPy2VPc/u1DodXLL4Z9yhFdZ8oGRrGubVuNvEZEABzjaiPFWDvbPuuKT/w3Vsulv6zrzwrU9mJ/5Uz9STm8X4i5eZVVrR4Zxh0TPkiThLGSTjDSBwy9/NOOfdpLU8+kuJOK4N2O5mg5R2OkTLqrnxNdx8mnh91rH4hxK9r70G7iJDoRNisx1KRMnahF6Ttg9Nmn17+088h7JyV1wkgxUePMiBelynTfodqUfGcIH9/RqxavTBiGHpy4dqkMrfcZuzckriuNhmpnuUPxcfzZiI7PaoLF56uOj0f9qiNi5Kco5Bw93CeZT0fsZWzJN5Ls/Rry/I7u6f2KJbL8LLbLxG3NymTC/eh3tNyRHxPlOpHHTPu09JY0DmJnzf3a8QXGcZwBVzSwYvKyWveBCMsEVPVc/tRsZeLh1zl3etEUBM9wz+9DjbiMySGJbGe1XCH9Zjq7+nvVDGVvFieW/wDboU/wm6PEbQPdrNl8xE65kdc4rQ4SJxC3079q18bvQWXl5/1ZfX3E1l7Zfne3rSjMk4x67lOa8TW3j/uaTAnNdsr0zjap8j7Z8B+Sqkv6QO4J9qqxZvb6tERDCHv9PeqSIy+Rcb748vKslbQIRbEGFvGfPbNWYKfLAPXLVpYzgR+pXsR7wk+QZc0RBTkj0M42DLmq+4h6GP3aOWrwP8O7l6/w0pnT6cWM7o+gvT3pLkBstY0XjHNNlGHboLR8QtBjEYnQKcebknyRZIZdtg82s63ajetxuXbiyQeuMbdKnV9tTNaTVaON2TrLU70cbRghh81oHEp6e7bhLT2m1anJxGbl6NKkCNxIgbgZRM+7R9ZalajZtTxnL0cmSOa34+OXN5fXXP8A9ZNiPaoYnKw35aLgOrUS5SC+odKjbotH4csWzi0GFsEtya7G4soY9CuS+HU/xa3625ldWvynvWvHyw7PdwPFTOq+j+kmlAMU9xU/4o9Gf/3UkVlbUGAfp+9eQ7VKm/sfvXlpxdF8Ph4Fpw82ErZZTFB2rF+HnNuB71vTtW52XI8wLkdqvmy7+wvFn2Rqee49D9KfjCGDaiAeVVRlzeu5/HmzOw1z4kLl7JsyQPUa6bjJ/wAbMP6SuZceJPbP8SePvWD9bo5+FVc52Chrt0KI9OlDXagm3RfCX+VqvcrernvhLJDUPZSuhrY+WHX29Vo96rVod6qlr5oF65CcXPbYelGzS17S27yF7LEymHG9EoJqrUVY5uIK8hmgy4tlC1a5l6Zc05b0Vgxi0e8lauWIQAgAehinpMs7n4jqtoHhx9gqDhDd+bUagl7Zl+rWtyxjHGX9qBqR/DybS5EzymXHfA0bA7B4Xa8KzNc/PNxzf09Cnc0LThGyHq0RFNmlDWr1VMhVqIuasObEP9JUtV02+lt/6SrtQVsNqrV5VRqpVZUnqP8AM+lNtK6n857UmBgLVGrNUaiq6/hbzcN0r52imhYuSkuEOeF6b0gFO1oWLGEkZoN381ejLll6V65+anTmMeP5CrNRH8pQ78sGKVnmsOd1X5WhqvVqahp2oZGs3V2lRqUtpGYvSmzpRZdGMO6Zg1WzvCiyMxaDZepRM+REHqFYvxAZ4RqPRH7NbUkDLWTxs5+E6r/TmlXzcYNWCqlXKm6CJZ/zI+5XXfC4utAUfClXJWvznvXY/CwHEbf/ALcqRHXoul5bhE3odyNyduR51oYMVBA3o/NmdXI8c0krOnlsyg3BSrFohpU8jNa3HYDpn3X7FJsYumRdmOM+WTFc3lccuzxO87ZDaLUL88b3r009s4ra+HtYy0bal1g7ezSHFA+SIYw1Pw8kdYxejFKPGrt0+Tk68Pv+TvG9bF0luzCSTyMgoehvs7kwM5T9ilOKaWNrUTbhcG45NxEaY4JblG5e5nPTFHft93NwBx6kfisPw+nkDtclkquNj2KP8XGNHCXlJ/WNBN7cfY/aujxfLDy+8hXCuUuGL8zH8z+9dbKuW1GDUXT/ALn96rqnkh4qbZlfTFeGpt559jrU15dLcBV82ue1sT8bdP8Aua6Prbi+YftXPa8zr73+qmtmHuX5Cum+CbZLiTzAnK1zmAK6P4Lf/iRSPdSYXVarhmmjet3YQ8NZ4SDgRHqdGrOls8qNq39Sm9a8sbb/APMP2ShrmkhQdMqaWzt/Ct47bFS2bOR8O39QoggCdMVFzY+m1LCrWWbVvL/DOj0DpXm1Ez8sfPcoimPLeqy3jg60wnLse3LVZRfvnI0xLbpQ2OAyb4olAQEyZwNeI9N1y1dx3DCbVGN/q/enOomwmDPRxUAZ3N/btREUTzKqZJddx6PdoijGTb3KnYUDt/apDGNypcG2KcqiBv5Z+teAUcblShv67VbGGnKpjbavY6GUq3tjPlUY96Ih43Gs3VxPxrnptmtRxzfdrP1ZjVj6FE2LescPktuNznF2QBH6hQLdzS2psJ5uCoO4+yCFb8jdDpmhI+dZvO1HWWY3dLty2bj7i/8A71AIwtXsw0lyVtcsW190rWT5z2atI2o/Mfuz27ZMMOHXXy+SJ/8Au0trrdzVQg2dJctTh0VNzuOArXSvYpvMHVz0dJqk/wAiWcHfH96mfDtVOINuQOz/ABDy92t5KjHzBQcEftuf03DdSWDEI52wszc+zRf8K1D2sfd/sFbNqJG3A7coFWxR+SP22PHhV4kpctxHGxnajHDLifPqD6Qa08V7FPCP02acKjkZXbjhz0Kb0HDrVrWQnFlkaOFF05i9Fq+DEs+1RktXwzT3dVdlMuKu+Lkg+w1EeHaaBgtZ/wBSv7tP3z+NL3qoU+jVkPolDRaePSzb+xV3TW+1uP2KYCpxUZPWVLAdAKhsvlTmKnFGR+mz5WnDWdcs3ufw4RCeFx1wZxmuiwVJCOMYKTyMztLB/BTnZm8sbcbZlkqyl3ceVYkHn5cg7FdpqLcY6W8BtyKHYcVxOnOa5A8io7MteHbS4Zw3Taq/JvQ5uQEj2qnHcPECPY8T9qf4MY1N71tH71m8UkXOKT8xmP8A9LWvjf8ARufzf/05kAU61Es8j6YooRYg1DEYTBO371lddo/DgnFrflyyrq3t71zHw9n/ABSOXOINdMta8fLDv7cTxkxq0/1/vWditLjhjVf+UqzhKztaMdfarNeMcsvZojhj0o2Mtn4elgtnq10kU5JHmNczwAWdp966a3BlF37tWfLLv7MZYyTBtmp5kxk8moUUVdzPtUgdhq6bE4w/8bNT/lmPu1zNwCczp/El+9dRxnDrXbZtR/drmLri9dXcZv1rB+tvz8IaebVWJhqZPoBVV2oJ3QfC21m9710Vc98Lb6e8/wDdXQfy1rz8sOvt6pKipKqVNDV8aIPWJ+9EquM34udiNOTQTZc3fGanDOyr1qFjGSRi533ajxZltTA82Nj0pU3iEmyjkVKFq7eNFdhlMxejRW7KFuLLAuc5cUrxHVQNBdIsZXGCkR3XyGiZM2jlhATsVZuxh1Q92su5xLSQwSuL8ob93vS7xfTksQj/APn7UnoKgW2i7F6K+w0nc4xpoSkBcWHXbAVmS4zeP8q1v6lIN29KUmNuMWarlzmk9BM5Wc0n/pbf+kojQ9Jj8LD2orSJv2HKqNXao1cmo0rqvzR9qblSmp/l+tJkSzVWrNVaiq6vgjzcIseZk+zT1Z3w+MuE2nylP/7mtFE61oWT9qtTUNeKcTR0KXv/AJ69zp0aq5m5aWUBjtFRREAqiU6tq01Zc2ylsNWjOUDZMUZLo2ZaBFC45okbpI3MNCuGVSikKJyZtKcUObheqP8A5a0zQtZDn4fqh/6bStPlwhRDFUCrhU2xFtYyV1/wwhxG17SK5C0HMV13w2n+IWXzWgjr5drXq9XquwsvjGPBf9Mv2pa3hswOyGT6U1xU5oh6NKafexDr+Uri8v8A1dvi/wCCy+J5bsfTLVNBm1rIJ6NH1EPEL8+0TBQQcWpG2YpWfjf9su4RPzdBxux4vD5MYixw5pTQHLfkGMNuC/rTOrvTu8ElOH5m35ZpXRKah9bMP3a28n/V5/GnKSHxcZ4aB1LlJ2nNm2/9pWh8UxXhq+VyFZ2lc6S0+cCtvH8s/J8KZFcvqzGrvGP5muqSuX1p/wAbe/1NV1LiCVa0YuD7/s1UGrQPmw+TU2t0tvezbfOJ+1YXER/H3fcrds/+mtf6D9qw+I7cQvHs/cKb8sj7LI43rb+EbvLxe16y/caxgU6Na/wuBxex6TqSpu44lfj4Jh6Ti/qV62sojVtdpYTt9Ntv3K8ELNtZuInehGz0qRMxdjvXkUMnak3itluNuzblcmdd8B7tGt6vmDntJ7Oal75PS1HK+yundzjcoYOWi+Jb3+bHvQ+vkno0zrl+MY1GKIGHd2OtQiOF7J9miY2zI7bf7UOXvnPfzqpQpDyue3nUYzLHttRGP5UBDJVIvy04oYbA9/v0qkou2Htmis2WEDOPvtQZKywmexnv6lEUrvjFe6+qGPeoPm3c77ezUxzg3z0oi84c+eNmvZr2NyvG+KcXsYNq9jOf2qext2qExN9qIqOFGkNUf8Uex+9aCOaR1YfiY+x+7RDbSZqiUUPlHzCqpSyWwk3Pf+1eSrSPy/6v7NTinkbCSvYomK9ijI2ElVx8x9KOxqoGWjJbL2xbcHziftmr4q9uP8GHpE/arctGR+oQV7FG5K8xoyP1CxRLJ/EKjFXtf5hVHpkulF8/iNVCi3z56oFJ+wfKMV4KtiponRivYqamiKKkr2KkpShalCxcFCTbcC9du1cPpZkLmJIbtdhxFSdl7YmP1K4eX+dP/U/vUdG23jbpeDXIz1VwEf4R0c96xNdcf8Tup3k/slPfDCPEpD3t1navfiF3/UVpwZw2Plf9y8DXsYn9D96kzzVblzcPZrG67S+H3/4sH/y1rpmue+HrC62d9lghBAx1zW/KteH1Yd/bkOPxfxTn+uVZYFa3Hz/ip+lx/YrIzUWm1gMS/wBL+1MYhygtLRc8/wDpf2q+VpJMbf8Ah/BqNIZ2Vrpb429RiOMYH1rjuD6ssXtL1XxNq61vSvyZpubVW5zZdmseMjw4+gFe5kXYwGc0OPRPJT9c1OModjd/sVe05Y/GWUdVmRu2xx5buCuXvrzzz/V/aum4+v4qyD1ttcrqJHj3Pc/YrJPdty+r2aq9KqyExVbeZyTfFGT26b4V/wDTX/8AXXQHSuK0eu1GhssNPMhFcqgtE/xbVT2lrn15ao6Ch5VuxkkDMkiea4oTq9PAzO9E+uSuT8aU911Nz2GP9io5PLTHvOYv6Zo/UvxdJd4zoYOPGJPpvS13jttuZs2bksRxjDWDcu3IMIRLcFukHBkwlUZXWcCd15WcBI4FHOaNWSBbNzjWqkrasRh/rRpa5xPW3YpLUW4Gc4iLS/ErFu1qMGYhGKGXu0bhMRs6wInKeJ7oBT9sYErc1aiz1ckO0TFev22zCErtu6xm4OZXel7jH8OkTdjn2xLDWlxcla01m475mD6bFI9zXGQjOPiQgWSORd8daJbu3ruSHhQiPcWl4SXVWvRmfrRrMmMJYf5jt6FS1ERs3XeWp/8AogDXvwsX8969P3nipWb/AFfRCvYk+vvNqVqwndFvpYfUozQNA50p7tHa1Plk/ajVGrtVaspYbSuq6R92mmltV+Q96T8glGqtWaq1FTdX8Nf/ALJj/rlWrKBOOO9ZPwx/+y30uNbNaHy5+nGTRFErxRr8MmSgVRMdpDLVhr0e7UdJVKzpelDWryelUaYRezXs1WvU8itmiZEoNXqUnRhXBVdTCTpbx5waNajtlq10zZmf9r+1FO+753HoVYqhVxc1DdBGtiJXVfDv/rrH+quWtfmMldP8PyP8Q0+e8qZD8u6r1er1VYWXxP8AzoHotKWZcmh5ntECnOJD+ItvmNZ58uisR7y3fauPyf8ATd3i98hVuQIcMuyTdH+xS5E/w2xLyf3pvW7cLfXFAhHPCQ8sNYeJzu25f9t/+zemvsOD6jYWAgLjZKpod70V72QPu0PQ3i03CYsZQ6BnLRdAjKzn/pP7ldHk+ln1zj1L/Esf/hUzt4kWsrQ/+g0//tlbPxHh4Tel2GH35qxdA50Vr0jit/H8ufv5GlXMcROXX3v9VdPKua4mf/Eb3uVXVPH2WMtXjnnMG/lVSLV4D4kA6qFQ2pdDpHm0Vl84lYXGMnEZ4eoftW9pN9Faf+3+7WJxg/49/wBJVPyyPslHLW58MfJxaz71hgDW18POOKWqVTfQ9X/kvsfvSPE8/gzyZlO61xp5vlHNJ8U/9F/5FUliWFot9VqM/wDUf2K1omxWRo0/Gaof+op9itc5sHavM8gvTl28+giY3aHcBelEMhiWCqpWLpMh/MDibhNzOaiU5xcqPTtVnNUkUzy98/GHkajdBcj9GvF62u8wy43MUOY9nFIX+bnxzKPaujx/5Hb6aXxFpm+EkOcbjn7VVN5AbjWZYuSsSfCkR33O32rTs3Y3YZEJHUHpXXz2dWXXDzew9R333qY717onqV7Ch2Ux9a0s6UHc614MVK+u1Rnr5ptTi8ddzequE3O1T2qP2oihTO/WkdZtfj7U89fXNI63/Mj7UiTbgZtw9Yn7VCVaH+Vb/wBJ+1Q05Q5fy+/9q9iq6huQnEhb544HOf0qsW5L80eWnJiVJVQSrlOTVTZqLmp0M8W7FzF6GOck4xtnLVpUlc4bpLt+5evWLdyc8Z5iiUe1xHh+msydQxnFxhgkquJIyCCuCWzikjhPDwSGks2894RBp1xjAAdihjKxjFQ1I1DRMqtTb2mV6vR6lB9hrXvzVTNXvNBzQ/ZnyvmoZFVWqLUzikirCUrlqedojJrmK9zxIqoBuq4Ckrk6DqUvaK/ZkbTgnmURlOs4jo7hG5Zna1bakjbhPGMiVx15DU3jPS5L92vcTJaHWQlanGN5ic/J0Njap1JjVXgD/Ml+7SbTjC1fhlP8WDzttZ99/wCNvP8A3h+te0Otu6C9K9ZIs+RDmzgql5/4i4+dyC/VqufiWPl9djT4qyqW7Il7CUNkQk+xTWj4dqddZb1ltkRRJqNZBdW5bnwwylptQyxtMDatdf2rM4Tb/AaaVi7cts5PM4aPqdROzFueIchnOIZrU9Fiuu2Bx9DWz9blZGcG9McV4jp9XelK1KUvmzlMVnt6L3ftUY1fomIDJcDvFP0opYuSTYKWt6mzCATbimc4DFGjxGxAwF7HvihGZ0f/ALaOmtzsMJyPySz02a1DjF8liFq1F3d5822KwLN+3qpHLFAExN9t6OzCdr/LJlszh7EMUZvqS77tE4xqbtzENXGCv/Kt5qt+9f55E7+pnLuiQGs+1qWEiZtAkKxPuUxK8Xr91jkOb+1JcmA1XLLGGCxe+V6VmXz/AIi4G0RP2rb0ekdXfTxHaL+4Vja6Hh63U2/6J4oJrLKebRdHjxpHUYrQWiaNxqPeLQnqR9nktwyEDPsVBJU60V3R7YKhYjjJ96zG1yKMs9F+9ExJTHShxlFfzH3KJzm29VssktXkw56X4ftXrM7fjWsiniQ7dQk17WLhfLURfsV6NvFyDOXykjL22klVzZ9E9x9HVByq+GFF4Nczb1WIgjNx1/lKp8QwJ6m3KL1sv3GmeAQtxlqoplFz7YKo9NP8sJXwVybj0HvLNbHGrrPhtjLynib7dXA1klo8GaihGafSRWvxctz4Lp2OHnkPtsUj4zT2WLbf+Ks7r806LaNp+5VMEb1lDGbk/wBsVezlZnqVLUTIiFe3zVQXzP8AzqGC9UffLUVz2gE06P8AU0dpfQObM/8AU0w1tz8suvtRqrVpVRq6Go0vqf8ALPcphpbUf5f1KIJVqjRGqSqKrpvhf/8AZ9z0u1t1hfCy/gL3pef/ALStyrPlzdfaaUuATSmqVlvN96cc3hqZdKiQwcV4dqTXQucNQ156VWqIvV6vV6iL1W7VWiRMwlQw17T8lXd4y9n9qFZepROz7NKhvnfd96uFUuOLkjyWvC1m3Ty+pm3XRcCca3T/AOsrm7fWuk4MMb2muedyNMm3fV6vVNXYWbxLa9ZfcrOuBK/yx6RCJWnxIxyXHpDLWZYFnnq9X3ri8vrq7vB/ztXiGTh8TsTf3ajSx5uG4840biEc8Ol6b/XNTwqPNp4Re8WubxueSocNkIAEVMg4TzKb0GGVjH9D+5S4PzB2Wj6P/OtIbsZfuV2+Q+Nt5fZtPxALwnU47RH7SrD0D/wkPdP1roONGeGarPUtm3mZrnuHK6Mz15pfu1p47h6+TDXOcXMcQn6xGuja5/jO2v8A/AquqePsgZolvPiQz5lUEqw5TbvUNsXR6H/0Fr2f3ax+Mn/GRfO2fu1raBXQQz5tZfHNr9v1j/dqv5Y/2zT2rW4BIOJWP9Z+rWSZWtTgwmvsv/eUqr6RrDOluf8AtypXiO+gn6JTd8zp5nnBP0pPXPNwmT5kf3KtsT7c/pXGt1HrLNalwWzFDIJk8xaydPtxG99Gtq10rzenO27D4V7UicIpvtXl61SMWEnFelmXf61l2f0qCrOYYztQ15txql+NxgYivfMUGg2ZyJ4AmoJ2yPR96g8a/LQDK16cQSX7LSM0ZiIGfatO5ahcPmH6NLOkti5y/Wujxf4/R7bF8vMm5k5GmdHLGoIO7MTGanwLWVLZXrF2BrIW4ROu7j0ro54RNaXsTCciZjH0ceWXNeEwY7OPuV7ODH8wn+2akx07ZrpsLy/L7ZSoOqdt689aAXb5L57HLHrkRDBRLYrn2a9tmvLtn615oiq9Tbrnakta/PD1GnF3pPXdYezSIbctv8G3/pP2ry1Ww509v/SftUXNxPSnKlamkdPpLlqYz1N276TRP0CnKcqspxhjmar49vz/AEoOvu27NuErtwhFkAy8+xQymFl10jNN2L3ajnoA1coyn9sQl6V7nqhU0ZH7a3PXm76VSooyP0xObINTF+YoWdipi/MUH22PZFupQs1N12oXNQzKy1Ra8tUWpqvLXs1RaHeu27NtuXZkIHdaIytJpXWauOmgZlHnekHKp3wFZ9/jTevQs6KOG5LlJy2VrPvaac9LK7elJuGo8ORnOTJ3d2ioIWpufioTWzGfJj51ynulD1c11N3frNpm/bjB1ZEwCYDY6FJanfUTfNpVZk1YtfJbmok+2M1FwZ3bgYy3IHp1qdPytu1s8wdapeeRvPlOH71XH9sPN9IC5a3eB62VmzG3Eis5K81YKbtaPC5RjAZbGZg+rHJU2+ae7p7lm2XJLcIRXOE6UDijaOF6wLueayoZKuQLuLkrgZjtt6UHX2YvC754y4tPbrs1e2WXC16r24SuCRwOB3cVZhKNuTJHpjfOKdEJ6NUqzVaItDhcGanq/wBq1tJaI62ySuZPBe+zm3krK4UQlGfOojthrQzCFyFyEXmhEibKYDG554rNcbYNIViMJcJcozbxn0+Wr2FjcmHp+1CiW4WW1CLyZFMZchipt3flmg4N3BUvufLk/p9XLSXlLZJYp1xjcayNZcbmq1FxCLOQ4OhWhK3O3enaupk2HqdM1m6g/wCKmdnH7UFSQVq+jcX/AKNUx61ex8l4d3AtN+SPtpIZMh0Ox5V4wuz+tL3FBnymEGpi3PC8Xl+Xl5t3oYH+9ZnNf6nBDu/dqcnXP60tau3L0cwtmOZOvqH96IS59NC7CQzmpKGelNMjdh6gkjyRZJci4O4FeueLOCeHsv7SWrF1ObIbIdfTNFS6htbx7tPcpTZnjM/EuWnTzLoWQU3w0Tg123ZuauWrlyN2ODG49aSxcO1v7teC6nS2fVo33L8+sgFq94aZPypjJ3c07rLsb3C9PpoCXLZvvsUBhe3/AMv7tVbd072/1oGaQfBnG5CbIQkvX0q8Agqbq5qJlwBWKZBAc0uXbjcvHMEYGTb1Cj7Hyd53HQqFfIoL4kLweIbXiPTsu9anGdCaLR+JFDK+rR+fWx+veXtB+S5/qplpTh+eW5/qptq+flPX2o1Rq7Q2rpasqX1Bm39SmJUC+ZtvuUMiUSqNESqJUVXRfCyfg9Qd/G//AHSt2sD4W/ydT/7h+xW9Vny5+vt5pZ/zPrTC0t/zPrTkExchzwMdSlzq00O1AvEep170QMGvV5a9TtMvVFer1EU0W1vBKDV7UiK5dqGSU23E6JcWJmgiE89qJKcGKDSknu+dXrqXpmDaT+9Fg22xCRc+dkjDD0880DU7aq7/AK396va5vBEFiO75UktOVmrbuV0fCH+Hpn/5h+9czbllK3+E3UjZjjpIc/WptD2X0evV6vVdhZXF7n5LR/qaW03doepueNqZ3Oy4PYo2jRi+ilcHld6vR55/HjCnXSi6G4b55R3EoXCLsSNoydyja9Th9xevKDSvCX+HB/765j12NAbw1uUjrLkfJatYtsNXA9womrjycRXzR+5V5RxdhLuO1en2aWj1vJ/9KvGDPDtT/wC01zfDf/Rn+qVdPxSK8P1O+7Zlj02rl+F/+lf9TR47l6/5mWsDjR/xo/8AaVvtYHHD/jYf6Ktp4+yEdmrj1oYerV8JFazbYui0G+j9pJWXxza9a9mtLhn/AKNPK41ncfPn0+39VWfLF/6ssRa0uEyxrbKdpFZhg7FO8OkGpt+9TVfU5GbOPMT9Kz9VvwRf/llaALCJ5v8Aas7UOeCz/wDbHFaJYlzOjm/jZ82eblhnm67lb9lzErkbmtlZvF2YMkc+uFAre0d3x9AXue5zoPXBXB34V6bY85nq1e23Whr05fzeTQ9JfLtvKiiijmq37sIkts1iaONsdaaQ7uouZt2zBObj9cbV6zaIamRH5iESOfN7/vSbqLGo03Np7xOMJBIIcsoS6iKDTsronOuyC9q6/H4hdpek9f8A7Fl70vcmQFk7FQscZXqUvdC72ZIKYMp3a6UQ0sjiHcvzuMiBiPd71XR3E1lv3/s0tevGIsPmM4QXP2olm4fjdOxOXGBPXeubFdbXAMLY2AeoH6V7c+lZ+u4jLRajT242yUJyCS9Qp7OMj2cV0WCVsh9K8psdSqvTpsVk8T4re0Ophy2o3bP8wZZp3w0SC2FKq7pURlzhODsgn2oFvW6eeplpoyfEh2RB9BdmiIyGV86U1+3JTJeszuNuN2Mpm7Adz3KV4ihCCuAyq0iLX0r/AMLZ/wBJV1rlf/1Y6WVu3LRSLMTCyUlKtriV/UWHR3LMvkuXi3KCG4lVAWlC1cnDnhBTOK9OxdhbZyhiIZXJVHiek0GnfxepjZwqDlUpbQcalxlvmntlvS2h5pzcs3sU6Zbi9w/w+48sZkBliRkcCmfqVzZ8Q67H+XZPo1t8UuH4OdskE2Lsu6crXHW8zzyGcGWih51tU+IteO5a+hXv/wBQcQd+a37ECs2Mbl25G3AzJcHbevamxc00+S6gu4xclGwcz5xzicpbXoh6Wyvf47ryKN0ZeZAKzwlCQTixTdy4avc5uWPLpLpOCspmcJ7NGzOdt/TPEb9q3ceIcpMHEbY4aabGtnj/AOI3Y7fyhWfwnXQ8G1YILAwKpkV2EraJYN/JpzOa1idwIW5yJ4MM5dX1aM3bcJwJ3IwZuAkhl8jNcdb4jcnxy3eb7C2y3G5iJGtXiWot6gs3dPMvW1YrDCDSPbVlv3Xag5rM4trYW9NHTRvSjJgfxIdWo4Lcuz4XaleuSnKSoy3cZo6Mly7aa1VQFUA3V2Cs/WcTtaaMyPNOYbkDPL6tYt6/qtVCbcuXPBhBlBuw+W4+hgFqawtXV8atW3w9ON2SLz4WPud2s2PNqbmi1Wv1B4V6UxcogH2CjaOxbg6eUIhK7ornN5rSt4vWtBpbZDMoRSR5HNRMZixCNuxw3fpqn67tV1dzGl1H/wD0L+zSlrVeFp9KMeeNi7zZgPTO4j0aFry4XrlybGMbipEXbbyaIj33N7VHklJ3UlcX2/aps37beSVxhCQDKYuMD5UW5orkLZLxLcsg4wilJJ/qtZ3sw8sNU1fTUf6o/wB6ds8M1crMLkLLOCbMXLik9QMm7HklhkZcODAjmq49btj5TUyHc2k01pbluOngTFj4jkPUxSqKZRO/Tar218PBhCXURqLo5boNJxXSwshq1jIyCmchVtZxbhs9FftwuZm20DkawOZcYw7IjUyZtuebZhM5+mKBp6LMihFHOEKllFggYqhU4rWwqtVq7Ucq4oif4Spz+5WjcHzrO4WfPMfMyfRrRm+lZdfbfn5A3yi96FHPJdMu8XoemKLl5mq2IRuMyTjbakwTuqlbnr5sJLBxjIn8oNY+oXxpeoP607phCCucr9haU1Ji+n/afu0z7NfULNXsJ4nuP7UOrWv8w+p9ymyGPcWdgObsVI50ZmRjkTHqB/tUytzNN16RHG9etwuOjHO3K+dT/J0aNSGOcEknX1KahaIcMhcyDO67+ZmltHzSisf+ov7U+W7hwmCIwLnT1XFT19jn5KR3hPcdxftToyRw9Nu1JRyQmvVB/Rp6LvL3KGooefHU/T/aoGfn+3+1WRajDSnQssbP02/2qqyw7/t/tUuah6UTg3l5DL3H9QpSQup1GP6f9mm778vTy/cpS7tqbvrE/YquaOq9zm5pOUScE90zW58TLO5CUV5J2IyI9hYlYF1GM8Blwjh7lbHGNU6uzCU7ZHktkARKvfVD9p4c58Q8kptaS4dtO7Ti0c/J9faGqSqy1Vq6aqUK/wD5L7lFaFfP4LQyJRqjRGqJU12x8OSQ1QP8xW0r5tYfw6/Pqj/Q1t4fKqLNLyvm1WpR8qHK7bh+e5bj/qQp016igur0p11Vj/8AqFClxPQwcS1dn6OaIm6jNIvGOH5wakl6RhJrxxXTy/Jb1M/9FiTRE9XqReJx7aPWfW0FUeJ3HPLobn/lchGiLRqay3itztpbZ76iLQZcamdXRx97k5fsUtjLazUlYF7jVy3CMp3tLCM+jG1OWaA/EKf/AMYv+jSH92nFh6z/ANZf/wDcaYsJ/hczl38Yc+mOlLaudueolctSuSJOVmA577FFsS/4C4f/ADRqevlfDjWg4Stzhcj5PcrBOzWpw6ckiQizk9AMtStfN9Wj+U9ileI3vB0zhxKXylZcfiUjguaK7COOvMLU6vWQ1koXLMua1j5XzafbnOy8Xjeu8YAYMHlgpjQoeKZ6TaXkkIK1XTXfnmRer/auB9t39mmTvE3HD7lK8J2sw/8AcKPxHP8AhzlyqVzkuI6+0tvRNm3CEkzPeS93DsFRzy99+rA+JdRxeVuzON+5IjDCLUWb9q/ZjeszJwdxK5q1xm9q7ktFr5xhm3KULsNjmq2k4na0Er5dLkSRkyZCVeju+o5P9Qul4hIdHeP/AJM/2rleEudNP/V/YpazxzW3bs4y1lqcJxYtvGD0CmeFHJZvHlcP/tKXJll0YepxrC44Y1Fpe8WtnVXTTThG6dXCifL5ZOxSXFIWLmkndl1trb5wJPM74CqXSnnlH3YJ16NEtWb1+Xh2bcrk3chEy0CN4UJjFz3rQ0Wtu8NjLUGlb5OPLnKAVCNoJanCuY09wnFhIuIktkaz/iCRzWQTmM5M7htXrfH7Nu0zbMuae4D1aVvcVjruSU9Na5rMcx2wqHerD1lkpu3rfDrrZhcnK3DnMg5yFEuaK9aslwuZ5kiIdVcOK9pi7f0XjXpXtTcuSWNqJnHdUqmqu3+eF3WWXAjmXyo/Sm58gU9t1nwtf1AXbYynDlyQk5SVOcZvXtHwK/cMRkJHL2K5m43LV+Gq8SMvkxz2jlUxsobNLS4nrtfrC3rNVOZDYtm0WmeylPcPVWl0du9mKuMG+cCqvvmt/T2ZaRscPvSjmdskvYBHD7lc/wAZWzc01qyIMW37mdkp/i9uM7zNcztwJk/Ec7GzWaY1c880aCUdJr7jbnC2BIYgRJIdMd96avXuIQvaW/JskLiZt4chnC5rmdTddTendnEtwJM2R1ZNbvDNfb4horRdzC9phgKmJDQ8B/s1HWuFNrX2XX6qJaukNRJbMpDhxlM0xYvmq0V2zePFhCK5l0PIazLgW7xchdVHOc5GkuIynK83bUWBBAYruHpRya6QuerX0GujpdLZs3oXIDJjGcj5R7RrTjcfA1WGRLw1OXv6Nczc1UtTppwjy55zl2emc9elaHANVemau9qJM9PGyzmvUl0gFaA57p/fuHGxaucc4f4spJOKZZAqGBKjil3/AA7VQuWhAuY5JzWs/it3XXdXDUXY+CxAtxiiWzsV0GmOGcU0sLupvW53ZxGdpkcw0g2l6zds01F7itk1N1IXdNcU5djACUfgvHL+s1P4fVsVRYyiYVKvKwabUXNPDa2mIc2707tZPwzal/jNm9IPDsyOfNNMJbranHNbJ1Vq3ZuXIEMiokOZrO0uk1Gn1Rck24zgkuUgpWhqbwfirV+QwkLMwm+/RaV07dOGQ11ze1GJDI7vbL7JUgtpgPub1/GOIaWEWFi1yTX5kznFBuW79/R2uJwfCnBbnhJ1Byo0bxy/o7Nrw7kLFhS7PBJ5euMVGsvxvWJmnVtzEtPXAmMKUPqAOlSUu29Vc1KaGIXiAqGEFyufrVrXENXO02teGZQfCn5ucYa6Lh+k1EOEY1Vot6ksFr5XMkDb2az7nCLbwq5+Jbcr5FSX9IU3mgcsvX63TX5xJxlJ5jeYpgMILUcUdRZjaJN63bcpKVxQljZHtTnFZ2L+lM3CdqVqLAA6p0PUrJtapuWXTzS5NMYXv70chkdrta5rdTrNKOoZTmhHnlsY6GWjcG1eo4Pqp29Vbuws3RtzJHSXZpfU8P1Njmsz1FttwEixlkz1xXVE9NxPgwTbcpysijM5iQYF8kavjHco70zbC4hxC5fnFZELUZBDZCT33rNtD+IldbUuSG806G+OpWnqC5q+HEY2Ix09mISy4kS6qFJ2dWW+GxjOJdOZjupsncKzDbR9Ri9+Gtae/p4x3MyZ4RVTD6hV+KabU2bOn1N5Lef4kIJlDzaX4VYeKQlpW9G14URisM5Kji+t1l2/LT66RPw3wyRHGQqgpWZhYiaI1WqzenNLvNOe+c7lM6i6XbdhL7KDbJGxvgDDVeG6SOu4Xp9RrdRHTWLE0NwbuKf/AMMtX42jSzt3NMBhgixcZRqeuWrnos/h/DtRd1EpmnYRAmSngJb5Qa1Lt65ajOF23K1cIMiEztTdtuOs/AwiRtQsjPfKZfliP0VpbiHS3O7PEITBeuzslaZpRuda2S2pQnHU2dPz3JqQAAwG69gKym3d0+oiTt8kVw8rkX3K37JPw71yF1jmSEUyco7IPm1l6iVqbEnf+ZRTrh79qz8anWWvmToWnVzSyHbJ2zQbWv1P4W3pIJGEAgsFFV2Vqb0pMHOem9C0TaJTBedYu/pIrfyutzeL0R9Pb55xtT/ycHXIEg3PbNRxCcpw5IEmWMYJ5BMZx9ulM20hps2syJ5knV3enuUvejGFyepujGCB9fPFc2+7o31Hja8fh9nmvNmdi02phHKq5Rpe3DW2dElq9i2ycvXIbB6FV0fEYTvXLExLd6Qj3GtK7YslgDxJzTuOOvb0qlgBLFndvQ0spoLNYy8xMI1q6HSRucPhfvWi9K87yl2CgaVhOzJnAlhSZIzkCmNBrbf4OdiKkLcnww/MxpJ6jhNkddpI3bTdhZLWyiJueWChcLSHEoabUylC1dkEvRot3V/w0BAyGdn6FJa67ZvcjaPmd16J5FPmXSHsu10th4eGmjcbkCaxXqDviud1V2LZDxJMSWMPQ61Lxi7qeFQtspN8kQWH5pFZl7TamEVnprkIHVYOD6tNKRS6SOv01/hul05ejeYgStyM9ClOE2bZx218sJF23LnhgwNY+gsXZ3yenBnb3w9Ks39Zo9fG8y5L0OiBjFLMZ658u5/w/Q3ZzJ6a24fUrK4t/gugnOzO3c8ZhkIK4fWm+E8QdfopX0IT6SDoNczr7P4jR2tTG1i6w57ks7yz1klP5IFsoHlFxXsdd61dNorX+HxuXrPPKbiMm5g9gqNNpbGk4jYu6nexBZTh16dCg6H1DwhtlgriIr5BmqksJjqdK3NDxXQ6ew27/DI3BnL+KITBp3iDZ1ujf8K4fpTToZnIC4pT2kFsTht/DMkSmywHIK99qebgGW3ePeCfuUTgOricTt6XVWIwmqRlEwkq7cMWwdw896Sb7qFPVwAxX5Zmc+Y1eNk333a7i5p7FyPz2bcveBShwvh85OdJaHziYalKhuSjAhcioRjl2BCga23y3iWzFiHXvXW6zh3C9JCV29KVmB3ZrXN6jWcJndI82ulAcZkQcUgZ/ozLMYh/MVNsScU3rodJwfR8St+Jo9danjrGdnEo+4NXufDeqh/lOml9UpsCWI87Dk5nGA2Km23IWS3n+VOlakuCcQgY/CMvWE40nfjLRTYaiLZn5SxU4z/RL6Yu2oSMH5lP0rQ8Qhwa2Ehn4ysV3wtKmrtScF20J5lHsS00rj+ImEOzHdoSBJU5pwmEXPLEx9ynNu6VObJcmWssBeVEFPNqEtJ1T33qU2oaqfX6Fednofaoxb7XH6wx/dqOWGf82P1z/tRjG0/U+1QnrUkd8RuRfrj98VLbm53PpMf2aMnsC6PI7eX70rcwaqeXrB/Up2Vu47MZbnlS93TZuMp5FMYaZ6k+6L4Fm4jvy2/2rQ1N3xbMVN/CDf0jis9sLFIruB50xKUJWC2QwkQOwU9oT3M6B/jXfLBTjmktDvekY6lPJVc/J9fajVaulRirpoaS199swLcI89yfQ7B5tPgU7wqzZdS3dvHIoeYeZ96XThPk1y5Ju62EwnafPDbpi1MvW43AQXcrpOKeIFq03rjNksvXyKxpQiSSJgy1A7V1z+aObTW7kmzLXwEB5bpbz74KiWotvW1euf69VNqEqiFVtKbCv37MY5NDYf8AXKcv3aB+NTpo9Gf/AMtavqA8NpPY6oFHuWFpws279iF3UW7YzFOQIgCm4UGV29pgdMytQVGHk1Eb8I6WJIcYwVSV8vRQl7js1Jtb+cp/G66Zj8XeH0uJV7NnXam9C3C/cnN6ErjimeD8Gv8AFW425xt27QMpTp7SWL3DtVdu/JetkeWPmyWnrICBqOHcQ0c4stZbl3TG1M3B8OWTs1kcT1mqvaubK7lzl5NgpeWt1HieJG479TOT7VZtCm+rQkBBXAY3WkbhFn8qPtRorxGRbIsYwiyuBuu9TqNDECWmjdhMjk5uns1O1BpsvxExo9L9f2Kzwew1rusZaBIWX8uGeTA+1NWtEQ0USVv+Kgk8o5ap6yRwtzwKgCr0KZtPh2ZwntJkIPWup4BwfTGgnq9bbJs5JGPoVOt/DTgWYaWzyG2MYxUrsBnu5fJitz4YjcncvtqRCRa2UzjLWZrtJHTBKGYwZIknOGtD4Zbxr7du0ZLwxkPcpJXylqKzvTGTyxUwnam+G34W7M7c9i2M8+ZSN+xehqJ8lr5M5eQwDQpTzDw05Ju2/Rp/k65xg6/LpP8A+K+JcLd2zGEJoCOU8slafhfh3VzhBm2wSPm8o4rmrtq/O3PwYEp4MeQ10F/iuks6O5e1ZN8VjHwoCrLlNhrLrxAiFoeRbI0/xBq9dM02o09mMJKjBciUvxORYZ25xIoCc2yjSr/B1EmyqEliz3xvkD1q7LT3NNL8SSuXmS7O8l9WpOAdLf8A8kNhl626qzcNsZDbPq1Gsiay5C3avMoTuYXOTHm1TlxhwRDoR3+7Q7gFmELQwYXSfyr7bFbFLw8m1r/DY2rE2OOeEFUV3pjTNy3K3OWeYYuy4XBTd/SXi5cYWueeMxg7ZeuGsnUa5nMuaW0/JELjdBVznYNgzTOVLneueWd45rQuSJks3zIRw4M0gSlqdNeux8Te4rANhDBWlrNbpL8Z3J2ZfiJpmJsREKyi9KzZlZtHJBcoLlquOGjyeT36s8WUww9St63KOpuWtNC5ct9W5KKuANseWc1k4YzJwUkOR8mm9JxO5ptS3Zx5hgxkQwOFzko65c9U8dHxleKWI2NVywnKdvGzJyjQtNaSQvf9ulMcVlcn4XMJbB5XzKLwnSR1WssW7sxhysmAOcBuNI3Ic/WE5w7jOn0liVqV4gjGIkGQxCo1lw1ullOd2LC4/K4xjei6qzp1D8GQkmQIGxQeHaAb163qNtLCXMnbGKgxtHT01+FtyeigTt+kVOsRq2plHh2qvXIW3xLc0CUMALh9zDRdLxfRXtt7QGCKYMeQ1TWRdfbjahcwOcncc5A9E3oHH3CCYWRxPUy1OvjcE8G2hD1K0ZWLsuBeNfZZBCK4TMthKxr13kWEDlRDpvkous1kr9m3HPUzcDu1o+2yHNlLnNHE+mTHvXRcDu2TT6yEYmdpREzhxXPQwfO4DoerTuh4rc0lu5bhZtzJozVeZMdM0ujTJ8OOtqwC82bUIhKaRyG7vgzQr/EY27Zpo2yMtPKQGPzbuztXtJxfSaXwtQWZXbvMjbXeNIcX1dvXcTu6rT25QhNHE93IBRyep9d+/US5et6bQOntKZS5CSfmHt7laHCZlv4cu7N2U9QBat7qGKU4VptPxG5MvFyTbiYtRcDR7F/ScIv6ghG9ukWIjnDTX+U88/1iR0FvirdvM5WbNsAhyA5pC9w400yVqZziMZ9xrR02otX9FO6pziZZ9juVTXmtnBuWtJG3bN4j+ZO6lZilqgmyvEONznKFy3bMyjuS/ll3peem1NmzK5DUh4uJSImMuM7/AHqeGz0suJZ1lkvW7i5jnHLKt2Nqzd1pGVlu2Zi2h6YHCfSqVPlHIP2xbutbujvXLvz3UIpnOfNPIp0tQ4fpblvT6i3I1MRiXpYImN2g8Us27MrWoIRtwnPEiL1j0WmfibRNzVaU0ttnDw+WEYFAxiMDTa29Z4fqOeFn55EUZgS2yod69wDV27evtRvbQ8TmCJkfIpOPDLtzTuo5cwNoj3PMpOLc0l+NyO04SHH1zVbshRu5lxKV+9HlfljOW/dRr3hupvTJK25QRt5wehWPpL6ty822FicvFtqmw9StHxLn4WDZmF6/LESq3ZJlWxwjQRtai1ck3o2lhDO5A7pXJ6zT/gr7Zmc3cn2Su1sXSEJW4R57kJ4uICq7maxPi1tyjYcHOSTHfFZDjjV0abZxxOUo2idq3iAi95Pdp11dl0ty/DMAsllJB80s5zSXCLcNXC5pLsRE5xXCdlKSvRuWGennJYj07J2asgc9vu3tHdtvB7d2cAlzvNs5lu1j2SN6zqLfLhy3IeZjtW7wvUaD/B7Fmd7N0HNs69ayNeGk4pO9A5rc1TJjJjCUgxj9CGyWm1FzTXfEgosWLjuPWi6/x7cvD1Aig7vbtReBWifGLGd4wWW/fFaPxPhvWLj1Gryz3+RNLwyFyzD/ABCWW3m1atOQA3X7tK3OXhGvta3RyzbJBIi5ErotTebjduls5GLKKO+XtisDiF3+ApbBcduj0FrMXbbrkObc4brbeosa7WxJRnO8xxLqBEwV7jgw0Dc8QgRTK7CdysTgOtjadVp7siIpIz9mr/EvE46rT6fT21ySWTjA42K10LGjQ6yXEWOhtT8GazZXT+l7BQrnCL8dTLkC8QcZjtEKV4AROKwZxyEVrpo55CMbpBuKxNtnv75rJUdLXk/Z7sO7AhBJmNumO/q0ldtWknchzPyuYIuHzGtvituEpwiSZ3XOSAqlZwa7R2Zyi3tPZyKYMya0XSzDJQu3Iae2RzBFOmNqFrLkiEbbNku7RLbFJZkSBzg2d2oLVjU6i6XrzZS3mLjIp2agMZrphU4dAnqYKfLnC+W1bFziEZ6a1fVZEWDHk6Po1iSkwuGH8iJ6VbxJfhyC7CpTTYH81bl2U5LsZc7VUnOOSLs9Sqm616qws9vTuTuSVd3v1aqGKk8qZb2l/Btt0iX8bXSfeic58PWGeuJxB8OLMFxmXQrb1ctRO3C3K3Z55jzRkqJXNaDVS0d61egc5HOYnc710OtuxhcjcxJkm2xj71j0O3R48ebJtWJaHWty1cCG0cZ7uTH0arxS2eAJcZzUfar3eV1MZ6hXD8tuO+PV82mbui1N/PJblasmOUQGTTDXaenDCN8LSDQXju3DNVbENTM0lm8WzLaizH5yPXAVe1pbmksymXvDuGE/7sb7Uhw7DxzT3Lj/ADqZ890q02y5c+TkuH3tNZnbhmdqDmFySmZdwClrujuz1ems3nJdi3Ehu8pnatXjEY6rWaLRvMxlJu3MOFiFZPFtSaPj1qWniEdORCMdj1Kl5rOvgzl63AsQt2tIEZ5SLikdLCWl1stJNS1d3AejT2q1QyhfLmAFBHIeVZEbrqeMWmS2hkRHy2qedfVp0hiWnasWb3FtGsi3KMzlZOFwjXZr8rXI37/D+FziTg6nUQkSx1RGujsau3rLHiQJQUFhMwlaBhjY9Oukfn2xQ7Ev4kvehNxJBVbE/wCI+rUsiBxnh1viN603p3CFscEEMrXMcS4MaZZWVnDrhN4ldXxLHhlzHzAhvjrWbqW1DTPIGGLnde29SqNsciXP8G1bwviMdTyszlRjFxmtqPxe82J6D5e7C5Vixw+GmhbLORjneDl9WsDiulLEi5ZEsrjdzhpjtDwl1uv+IbcODmr0XzSuS5Ikz8j3zXFXoXr9y5evXmc+rOblaf8Ah674eslpL0fk1EdiZkJG8WtjV+KWYWZysiRZSI2zD7HZprkHOm3JxtM+jiPmlbHDOK29BalZvaa3q4fyl0BGkreSa7b/AFKPGJOXzJsKuOlOi3NHxDgWvuFu9oo6eb57RX0StO58P8OelqUP9NxrhyIqB3yV2Hwzrbmp0U7N7LLTpEXqxaSTFvS+HNNnENRqY+6NDfhqXW1rn2lbrZXejRaWVa3NS+HNabxv6afvkoDwTiMJ72Lco92MyutXahMt6Mj9NyEuG8Qg76C4/wChWhytau0ZnZ1Nr3Gu4g5KIOKMj9Xz11Cfmbn/AJRzXjUxz+aLv3hiu9uRhP8APEl/qBpaej0lz8+msv8A4hRk/wBXLaFfxSdVjWixexWPZu3LF5naiTnjpJwUZ1uvlFYmljEd9laXKBX2K2hIYm9QDP8AKmayLup1kpK6qJ6RtlCjcvymDq72VPyuKr9EueFcti/dhpj51lLGcRKPwTVRuajUXLtp8O1b2lDdHJgKydZcwq9YI+uK0eALZNVyBzkecZdE6FSu3Z5PDz4j19icT1c5niS013mj0JIVjR4hHKTsZ9lErT1DeWFuaE0GX19isfXadheLkE6K796OW5eiZdbozHy3Ze0M0K5r7ODwtPc90Cky4QM5QTPy1EmU5LG3dn64qtaUIl7WtyzK22eTPdaTej5VKrlCvRzLBhy7VQWTdFxbhMIlks34jO2SjYYJiNZDw58ObC6TnDtAXLXXakvWeF6e7qLXLejYbWNpB2JFZWmtOoS2JbOVVTOAM5wVIu5bYZto/DKHB9QB/wATGPMGezHGazr+qIQLQMYkVJdQe/utI29bG3ehcDxZkGPXlHentTPTuvhoy2SsoSnHOcyN8NGZLdMsXFy9CVzlcZxSshMmNq63XwsaWFu3ZIgqrEd6z9ZGF+z4Ydeh0RoGTxY+j1MtLe8aAMjZHudGnNZq+ezMg8kpgIudvobVnWEjNZ/mBU/tW1b4LCWmtXNRK5K9di3cR2CNCh7Zc6+ixrcktTtgSyif7Fat7UXDQW7k2JPGAkPMtIanTFm9BtMiE3BnqNE1l2M9Lp7YSlfVbm30PehNxKh/IjdNw6Wos/DemZzj4aSn5KrsUjebshnM5Edt+tE0l2U+AWYrElZeWZMHB1KT1WqSDKOAD80jap/tXr8606iQxOjIGS4+1X4NclY1tq4OJ+IZaQ0mrt3YS8WYXlDfYab4ddXWhAeUFUOlaNkfcLpdZeuys5khGUki9VcuVCs6/YbsAyc49cU3zN+zDTwhemzj4ihiI5XCvSlJC25W0YZE9akca0s1vMLmYKSg5GndZqZfhoQ6zmZemxSlzh2qhBn4LKD0Y75o7wi7e4dZvTvNpnvE/u1XT6jxOOslG/ajiE54essCpROfTOeSfNLGxvmiWOA20xO8yfbBSGv4dc0NyMrTmPZrP8jbP+R3vutek4MSqxIyJ0zS6s4DjqVayyLI4HDtRmXQdfq0dZxXi1mZcjZI2UGOYEslIWL7eszuOIyVzymDL5FbfGZ22zZlzSlbbeY801wtYHLGzYiwuRlzjJI7hvjD61v4+kbzPNwQ7k2UjdQxVFzQySs+mc1ZSAHV8ir2zvLQpPzVdXp3r1jT3NXfhp9PHnuTcBSYLRxLifDuH6WzFletSlDl7yo/Bbd7T8U1BPT3D+HImonh1WxqLnw9dnELM9UCK5SC1vx4xo9Xb1Tp78bt2GnGJM5ebvKsltT17sLVauz+MnyXicQxsYq11la0V25PaM7fMZwr2DDRdNa0mv18iyeFbytwUfCDdw9ymv4cOM6PTx3gWFkPlJyDU/mp725Wxg6taGgv3JzhpyJKXMovtQdXp04zqNLHlJF9tx6Bu4K1b3A/8OtW9QX+e4TxPtHlw5Cr6BLPlxkdZfhOzrLcrQXL96MyZjYO1Y9MXrk5xGTuq0tmgPUL7uj4Nat2NLG7e08pXp4hbUEI4zk9XNM3A1o2LulYg5zFNsdHOCtZYnCNNMi76e2nIC5IhSBeI2MYYZ3c4zWfTjbAJZljgzf18IwP4bBkr0UpPWaG9opyZy57bkJBgzWxodXejxKdoCzCFlkyTLOOSjxgQtpdvOojMXDDBRqS/InqzvhbVBcv6RAndjzRl6laPFNFZvzg3XE0RYjjCeXdOtZNy7b4Rds3LFsbkZLufRFq9jikdTxAZjG2CxF8jIU337IM50Zf4fLk9Y6ZjmF6QKuOXEq6TUt2dwg3jnVVDt2K47T+NO/G5aGV5uHLgyslrqNXfZXIXmNwZiYJ5MiiUup8ezLF4zovA1UtVZQhkZf6l6lUnrr1mGk1Fu6ZhKaR777I05xLRXNbpdReBZ6cJsR25Xq+rWHpbtuF2DqDmt8woVRuUOHU/wAWZXIW5KkJqkP6fRrRhx67o+F6Y01onJjy3JToev1WnuaCVrkjKc0BNsHUc1pfDXBr0J29VroELQ5LU45UpBuWjhqw9Hal4cIbxs8vTGHPeg6kgwuW/wANzRgKqdu2GneK+JwtwxXR4IwuR7eQ0LT6TU6+M4xkWoIZZH5hqfy7H65zbOu2iVwthzALyGI4OmBemClNNxG5wy/cIeHekDGL1iPeRXR8RtRsaedy7ZHwYqCbdPeuLiM5gdVq+RLPvrfk3ptVqZ66UzUSJXU8RHA+5ReJty5CFuVsjEXczlfVVq/C9FK9qLnIZwYPSnNZob87CMAkY3yAPu03K+TecbAtSuWJl2CxlBMJ2aic2dyVyTvNy+9aJZL3j2zB4kRPSQ7lZpkyJhw7eTTPdn2PNp/D2it6rWTbw4tAgON3NN/FkwjpbUbZGJlErWs6XT6HT29bpoSS7bgTIOR8pVz3Hta6u7b/AIXhxivuoo00yzHbNsWr169CGngymoHL5uxXbHA9Dw3QNzVR/EX/AOqbk50rP+CtNbvXLl+cVnp5DFrZ+I52jh8pTuMG2KMTOWh+Vc4PuSuX7V3STxcHMcPdz7FRwCxavaq+TiA2gYu4ma5F1t9ulyCQnhFDNdN8K8St3YS0l0C/uklc3Kk5x1tO/IJkXX/DunX8RpCVu6SFhF2TvWTo+DnES7cleYFqbDYHIV2guPpWb4Wn0VudqEiLOcpkc464zin24aWfHtxuc8PT8O1M4wPEuEcZuzwGxkArS0JqNboJalufPbkxSKAlK2rZrISu6iPPCU1LvcRwhjDhK1HSWJ2dO6ULcZzFD+UN0+qbtZrtqaXuGPhau5fvQxOcSAd8Z3Sm766nxNNOwzVRDOA88u1B/Ew0uvs2u922nTOO57qlSagnCRmXObM+RiUOlRjcbrtHPQ62dmTzBvGXZKcu6m1/h5btWSF+5GMXlN7g7Kfai8cuxYRtxw/M5fUoPCI3HW6efhynZgiuMkXs1Y6bYpjZlxWavm1MnEAx2omstJq73PFgs1DGNl2aC/lPQqiG9bcjXhcj3zVg5bb6lVxiJRRey4x2ytdRwbhGmt6W3c1dhu3tRDmhzbkeuK5XCoBuuD3rv/Ft6XVWrd5l4dshbDGdwwVfjNbLzdIAWZr+GRu29Les/I3Rtp3dmiMy/pYLDEwwnkmzTnJzFnkCPJek4RzVrGllfZZwSXKhUebnHbT/ABvJp+a3BOHWoWXUzCV2bsJvEpzW2y5ZnbmZjMTPltjNejF0FmbO4zgmI8zlz2PYpI1F65ZhevQkYXm5ZmD6Y3rnurNuOu3LkAJLmHQXonUqrNXIpuI9zuNP8aslrWTTeE/mi1loxUe21ajtimN0mgb3EeKWtTBIShpTmlIyCqU7puB6e1qpai7K5qb+VG505qH8LRThk7ibyStm2Zc1YSWwtbw6Vh8ZxO3OW75PqVy92Xh61nLrC5l9hr6EkZwlamZhMRP2SuG+IdJ+E4tchnmJBLPTOan846TetMboDgeknehqbLKG5NM5i0/buyheGXXolLcF1RqOGafzhFhL3KJdcXGqpjX5sZ5qli7zSGq6mWeR8yhWJ7vvUJ7mM9dvWRIXpxOdAHqvkHdrK19vT27kpai+wgKEUyvsHWk9LG5xH4ojImxjZl1OxGtyVqxc1t67PHMJE58YjtlxS6MNtOF2w73GG2t2Om5rCYOdDLWfqOMQ1McT0/fYzkqnErrxHXylEeTPLbiG+KTnppwmkhinUREoAk9saOtfx9rUcvLG2mInlXTayEkL0LhKxcjtPBuJ0ziuSLYO6VqcL4hMnDRymtplmBJ/LLyPRoT16lx0jjetaInb57V0Y56JvVpW7duzIXL39Wul0/DNPehIurGeVxBRfVrn+KWZabWStylywECYZ2aMftYD6koQWceUlCPd8qb0Hi2r0Lemu3G9ccIPXfal73yyjCKcoYHrmmJWbnDNLDUTzHVXhLY9YmN2gNZKBakuP29NxC7p72Z2IoF2G6Nb2k1FnU2y5p7hch5xf3O1fOyKoUS1O7p5lyzclbmd4KNW82I30ZdqWZfPWVwTjMtaNnUJ44ZE2JlaTL56hMq2btO1EWl7ciEFkhE6rsFLPGeGx5s66xt5SKInbib0KLQbGt02thKWmvRuxHfldz3KtbcNGRcdvzbQZvlHdasWtSmTRXAe8kCiaFTXQc9mnpS5pKtRyDdHajZjpdXOWfDsxP8AXRLWgvs4s79uIdiC09mozmqwpOkdkOIpGeMqpnB29arpNa8Ov2JXLaWpWeSW24KolW1epslyW0sxDmyYF7Gaz9ZqXUo4woZDf0KZzdH+R5jr3zbWqvW56qVyF+Nwf+kbO3SsbiOolOYQngTcKS3Oins14iyl0oOcuTrtSd4dJL8T0QrSXIi1ixC3i5MXDgBxl9U7U3pNTK7OZN+Z3AMB6BQkh/kK9pZWuUg86oRiG607b4V+GYXNdcITzktQRfq01wiUZ8VnzP8AlWZp6SpK/NZzjIxKEsp+i/pW3j501s+nHC7OPEdNxDh6TgTYW+XwM4XBsVi6DWW9Nort+7ZLMGTHPieJITs1i279y1cLlqTGZQVHJGLCKqi5V81qvz7j9Py0uFcS1VjUSjp9JZvTuy5mMrRKQeQ1q3eFz1vETVMbWjXGbUDmaLwDSui4VHUv59W59o9Cm7M0DzRrHyOOFrx69y3EeF2b1i1+HbnPBegNZ2n4fctzXw5M+8pmMFbHOiI4ai/O5eAm9OhWZUrZV3RWb0JE7QK5WADn3p6/OV6yQh8iW/DDKlUYJ1KmJmcQ6qU02By5zWXcXi3PdtJzYMufIq1nW2oc83ShE3lLpNKpxDQX3VQwxn+IWdog7ovfIBSErdzxZQunIijvnFWGerNdbc4brbdrxrN27bjahlH+say9fq5a65iJ4diD8sO76tBuaZtcgTJrbJuOkc9n1rU11jh+n4TFtXiepnjCTytByDstcyxkIbdWtv4X1s7FzU6eL89y3m0Y6SrCNxWtf4VYR47alPpGEmqTYHG7TS6eOm0sLUd5Y3e692iNm2zGYcxsG2cV78VA3EXthH9mlJXm5NZO3luH2UrM4V2t7wyNeuxlMRIiYA2etZmrvcQu8Qnp5xj4cI5DHQ7K0ezckSFM4lgdomM+Z1pTjPEb2m1Fy3ZwZkZZY3cVXRHjkY3+JGpnDEfkfykDcpnWE524ErfzruVGm1RezMVemajV37duEp3uaUAykOtTaIWNqMQvShEQMYrQ0Gmtw0cLt6BKU5ZjF6BnGWseV+5rNT8lsJ3JBEXY3wFbfFmOivwsQ1EbjYixlCJ28lzW/hOd3qz8/k6/Jz45bimilc1OY3gtsSeExhexSWrjbt8luyMYwgElfzPVcUS9xO5LUW7qRlHl5SPUxQL7cvSSFuTJOgOfPNX287gXPwd5vTJ4zMz0KMA5ln60M/P9CryJSwSxE7Bu1BXRJOkDamOE37ml4pZuWZRJ7gzMhkxQeXEXEcZq2htE9aRnsJn3DdpLkBdRrtLoCOM25yHE7kurKuc4ppIWJxbcXkXr1M10vEbNsvyt8m85F1TYz0MexWZr7dmdmNu5ItQHOV71gON0PIktwuN29xCzKLguxxL1xthrQ1H8P4ijLIsx69cUXgN2U42S1NLRc2HyKBc/ifEQ7csBV7gtWO2KZZXF5E+M6xHrda6PV62N/g1m9eBbzATsvcKy9N8O6nWydTqLhp4XJMgTM0o3DdI2dRf8a541vSS8O35C7tU+iD7U1PDtMQ55WC0LseQdWkON6a3AsT09siJh5Trvs1q8SuxuX48ziECIh1BcpR+F34aq7qtT4UY2tPEhZt4zu93zayN3a3MtHg1o1vB42ZjC7ZslpztiXYpOzwi9d1s7SXPkwrddolHLl/QcIvfh7krc7l5VMcyuKyn4huak0djR2pWdQSCd3NVm+2X6T0W3xHQ24T01y1Jhc08EJd5R3zFrItXWWnjqII2rnTM8p71s3CWts3ud/PkMbVwOmv3LMy7akwkOfR9yjoH5HHTz9uy4Zw63rtNqTUw57c5co9Go0Pwxb0XEYX274uniqEzca0/h/iun4jov4ZG1K0BOyfvTargKvkwynrrXbD4Fb0Ghvc5aQlcYaec3mVqkNJ4UG2qxZSYnkczWxprVuevOcxGxFYnQFXcqeaMoRJW1m3mMNunmvpip750jjvJIuR4dw9vRst2d2QCnyg7C1gWODafVXtToZRLd0Wdi6fs+ZXX6+1bnoL1s6kFPc3P1KwtAk+M2eX/l2XO+fr9ytDnDKHrXYHwvwhs8Snd1BGZpzEe5z108pfOlD0liNmd+4Lm9c5k7G1euKXFOiZ/s0Bk+nausZT00rEGMZ3RjFmc0XbOErO+HtbG9pW3Of8SGeZl3a071pv6ecIAuMmXGHtXPSJTveBGDzrjk6b0uusTKuAeUZ74pycCuyFzzB9FrhISYXIu+Br6FxjT8/ANRp+5ZU9wzXzuEbl0lyQZEDLg6Hm02nme4XxG9otYyhHxS4YlDzreu6+3cALaSe8obH13xXPaSDbiz/nTr5FdfY4Pprli3cblw8SIp8tZ5rbicGtiTxO8XMPN5fSsO2kNSc5zBPDnvvW9xG06XX6i1aVLeMZ9Qa50yS36jRyZHlRC73gwz4VbtsljhDshXHa/RaiF/UN2Syt7yZ7LvXVfDd6TwmMWxcIwUi4PmK9xnSOrsRuWbPPeEAkYWLslaJYDe+Gbtu1wCHhfmZLc96rxi1LV8N1rneFvL6YRSsK7wLiWmm+FzYTdMlbtjTOh+D9R+IcTnZuMveWxUiVI3E9SmNBd8HX6ae+I3DOPLOGlxAKe4Lajf4vprcwRlnFBK7DU8QlZ09+MJHiwMxUyJ2a5jUcR12pS3LU3Jk0AwYrp+L6eMtBdlh5oQelcZcliYm6I4KOoG1+L2HhlmLpL/ADRUL1o/lQ60nw7jMrHEYXbtvnt8vKx/uU9cu2dXeLUb9shddySOB3ax7Wii3lLmbI5zE3SszG1BUC0eMX/H1XiWrjtjEjbDRbeuucQ00zVawsttB2cJSrpLtxiwGUXHKLlp14LqLduFuEOecnM3YB7DVdAlXPj6OkbF1F0nczyyLQYtnf3a0NBO7YtxCZKF1FhHrF7ZqbnDjRXsahZT2D1qLk8yqdujn/E03ph6zQa+9fnqJaa5yKA7bFKXuHaq1bZNrmDqwebFdHopXdbw25prF0hqMYF3EGktS6zh1iVy7HkugdOi5M49yq25Oh5UbBz/AAz1CodgKa1zFvFyybXIk33aTV6pVFkx9EEtfpjzuw/eur4hqZly4+JGWJxR6JiuR0kpGt07HqXIonvXU67nvWZTlIedyIEdw3rXxZ/bn8++snbF+xO/AC4iL361pcLYk7idAN2sPhfKluXiSicuAnT0NdDQ6y0XpBZuvIzXAO6NZ+f4Fp/jGLNcUS9GJGcZRJOSpCFjSQtySciJl82qcQ8NyyDccMdkrPvay3DTCpk6h3rlb0LN4ieP41sjjwwke1Y162xlBl3K0jUPiXLifnE9yltUEp2x7TSr5se/bdD8MTzwmJ3jWoXSKmd0yVz/AMO6ht/wJnyIkWtm5bZyixkCfUrYdLF9RGS4Wua+Lx/Eaa7E6wYtdFvypJ3rO45ooavTDsXYGIq7FCQMr8LZ/C3NtpTUo+uv+FrQejHOaj4d097TaeZdRGWY0jxm4vGYW4v/AC/3WiP7a8JRv2OrzgoJ1PSlldLLxrwxgCue5V9DJ8GB07yfIpH4g1LPSkTJHmAKlNnuWh8H2mcdVrZ9ZPL/AHaa1dmF41RCZGarc2NlO69KD8Pa7SaPgkTUaqzamyksWRzfUpaPFNEa3VSLww1Egy7HTFHfyvhN9y3A+Gz8TxtQpKCYjitXUXLPMwnKJJ/qhu0bT+HHMM80Xo5zny3rn+KX7MNXMtZ5YOGUlTPkVjqtthyRb+g06tyNuPPms3/D7l/WWrWnDnnINu3fNAv6snFiN2X1wUOw3IXIzGUE3EUStOSy6R+X0eGkjz88lXt6Vl/E90taKFqMRlcnu43wFZfB/ii9C4WeILdtrgu/zRrU1tp13HNDal+Qiza0KFi8O4HasW7N29bjd1GBVNhrC+IL5qeLTIOS18nu11XFte8P0F29A+c+WC9OZrg8qpl5ndXqH+7VBlK7QBHmfu0K4r06Va9PeFuB64ochjHMnMnsdqTKtptRc0t+F+1+aEhPWu1taiF+zDUQfknHmrhGRExmum4QynwBiuMlyJUMyzNfqtVxW+uJGmHEY9sVmXyVqWJQYY6CVuWGcFtTtsYBsuAQKU1Mi8HPb+VyDhqDq2eLN0+qvaS8XdPcbczuV2fDOIS4loG5BLd6OYyOw1xV+y2pd2LWx8MXuW9qLa457Y/arfZpZ5kTTuNXBpmV2Me+aUjtcyPentHastuFyeGc1Aay5ujyQo3iUsYSiDvR9RyOWMeUDakpS5YTc5wLVn2j6bY92/JvznCTBy7xcVEbsut0zBcKQBHzE6vpQMkZOfJrYlb0Gl0wXrn4iaEiBJRz3wbFU9ZZBtlX4MLm++xudETIlRa2k+uCrykT04fzQUP9K/2aGIb+tVKvfEIe2Xyy7n6VbQMfxtvn2jJSjXb9uGllp+XNzALvgQCkrak4vfJRMtzg+kvW9fqC7Hd01xEcjWeyxcM9E5d66Dhhdhemztyilme6dHFYGrtzZyUxJc4rTh3mXZjWwmSps2pX79u1AzKciJ96pF5kfOrWNVd0V6GpsoXLSsVMg1dBfQ9bCMLMLYYjDAY7YaTQhBfSh6/iFy3poNwjKTEXtvRb5hgPRk1ydIt0AhLLvVlMVVMKeTQr9whb9zB71E5bU68hLEAQ7tW4dqG9qYkw5hztWVJyGfLDUWLs4agITYyIvSqHJpphaPEeGyeHafLm1Yi53RyuyVzkYN9PCt/PkN54V8jtitC/qNVchatjcuE1BXO+OhQLNiWl4ppi9b5MSgyHq7VoO2KY5JRQg488tBk5zRLfISfFFiSckXDirXWwjyWbkNsjOdOUHsVq/DpcOIRuAkF8FkOMKVlZF2R9q7HgOmLPBIXYyzK4s/rRMNnr1iMIp4nM+cuVaFDlhuJ9MH7C0O9xPTTlEleYyepISr39QaazKa88+XMIK46bZoHIedY1mLDHO/O5Xz+vdrG4nqpShanKVwjlcRnjIvcq1ziN40U2UyU5mBAMPmFB0BY/Czt3oRmoMWfZFyUn2baB+ZOPELk9S+GIT2xnNa2mNPatkuI2/EtTQnGkrMbGiWcuWMu2EX2AoOq1c9TM2YwOh/dp8cvTLvoCZucI0Op1sbfDtWQF2jdU9sULjHDHh+ptW/GETmNtil4ZHL26VfWXXVsPxFyUpwjiL1ceSVSfl9TOd52QX8LezZmm2BQd+/Uo+mXWt0vXELccnKAquMUrqV58MhiAGDFRpWUbkmE2Hyo47j2qVoD3jNOguTvZ00W5EgqZM4NmgYkCQhclLGwC0xpeIy0mojcmMrcRGGB+pmm7vxJgxYsXCPl4hE+wUCkkNm7/AAbQwsWidy5zxiNz5ui0ocIuS1Vp0EbkkkZ5d8HdWtyzI4nKxGxGEYXpDNAdiO+a3S0Wbc7dmBbgIRDu91rMFbRwDLnuMaA099PFjOdqBkxunZWsm5ZdSluYzV2Im+ewV2fEdBb1lxuwmW7rEjJTInUGqaPh1nTOYhO7058dKPy7D5DLnLXCNfwaEdRYjHVfKs7XRtvmVfgfEdHrdbCF3TtnVHRzknXUpiSDnD19awPiDTW9Kw4rZtHiWZZuY25q0zLHd+zPEuJ2dHbJXXviMe8ms3SLe4bZTeeouLLHZZOa5q/q7uvveLeSc0xjoHoV0PwncJ2blubvZV+jQ+5nqI8Cv6u5qpXrhbZ5nEju5Cq8JsXtJw67avQ5Zl7f1wGErT4LrdTqtfrGeG3GJ4Z6LXuKkoQkRMZxy1KYTFXGV18ovCYc4kC/HPtsLWFwuzbNfdlNRLgWzfu5rW4k54HeI5eScZfTZrOZw/xTSxhKMhVcGDOHK0j5Vl0tmQWIY7q/vXO/D3w/+Ksw1WqyWneFv+qt1UbEc/yv9q0dA23S2eQ+QtxT2wYquSz6ZDTaM0/GtddtHh2p6eOE6Mqe/F6a3jm1NtQ3BzVOJTYaabAHbD98VhzyTwGXOAo66/Poq44/RrO8R4hG3esujvW7szJcgPSOM5arpL1zV3opdBfmARExvk7Vy3Ep+LrYSA+e2ZHpkUz+lMaY1FqL4XyqmWKFLrtMZnG3U627qLWi1E8xli3JMOHpWRwe+W71+51usIRi+RlWk9U6mdm4STlRN06Y9Q2qOEcxqbimY8sd/LZ2p89/qTx+W6/R3F0sN1krlaNKBAN8+YdiszQ6uMLaCMyTt5Z6U9K6T5SL85LcHo43K0Gz6Pde5enB8O1yuQQw/fNYIX4fFPiTWW/KsegJW3YttuU8iGVM+rmqkpGvv2+07cJh7ZGhNq46zTJiRm3mRnLuPljGK5TU2LdqxqLFuJbjz8uImOjXVSTk+tc3xzFvW4cbxJfVqe/RtfhN6saUCAkTbDius0Wv00NFYJ6myTLZ1mVys0ZVES2fyn2qOesunvxnc/xO5bu8V1Fy1ONyCmJR3HEQrB1kbZr7pA5bfObdcGy1piABWVfR1c06MqOXWz8pgF3Gm4npdXdjZ09wmsXGyGCnNNIgy8acfEVwG2DoHvXGcEmw1sLh/wAtV9sZSuv1F2NuEri7C4fslaLc4TKwX5X5l82sD4w1oQtaGDu4uXKfb5O2QiYzEy+iuK5HUpO/O5L8yqqrWa56Lo8PH69sOKQxzGTvsVOlvFjWWb/9ExfbvQ2Z5lVGpNt+ueX1fQEtarTSM89m7FMxeo+TXK6/gWq0Q3LI3rB3ibxPUpPhkpnENLbjcuEG9D5RQ6ma7dkrIjJiqgxemCtB24+ufw3ARi3JeHEzl+1P2bXLZbcPlh3XzzR78iV67MAW4i4N8OKUvXiEN32KzX3l6f8Aj+Lnjn9v1ur4Xb0n4WF+E4ynhyr+Wq6ziFuAlm9ZZA9WT9MFc7o7XLBu3TM5nR6BVr1zB1wPfypPMHjO39rV1l6V27C5PDJcoAdvIoE+rnqOH3obcZ3ocw5HOTohvVsqR83MmlbafyZ0OqdLqoT/AJWQPtXR6u9Zu8ml1NsnC6OV7I1yFxeSVdNrNJev37V6EiNm1F5mXmhiq5vP/wAoNG5viWieH6tsRkyt4zbXrhc4aQnJO9b3xJbt+HpL/iPiyGDB7h/NXPzVrYfVxt6Mptw5D5xyY6jWvw67Itpe65crvms2wELSnV/YqzNZkB2XFJNmON03CpOoTlGUIKNyRtjsFZnxPdJSs2c/MZknlnYrZ09yNiIOIxgYIHnXNal/F6+NyfS7JXPYHGPoFQqy5AVP7dzGzbu6KBKJL5D9qyXSW/ElAiYznFM8Ivz/AMLsl3OYRCmpWIP8WJviudfd1lz3E4bwekItZcst6Hpl9stb3GkLIROqFJ6bRjBvXkGYh+tacll21NDetwJEpsAObnDIZpi3xi5ZvSjM8azn5ZhhTzSluH3bLmbDALj1yZw0jr23b1P8HJCYuPLfFahlkO3UWeJaPUAF037S2ay+LWISvsdPqr8QMSPFZA1ilwucxKJnlz74Kf4Tp9MXpT1TctQTARyC0LtXIfbUscXjaIW52cQDAxnnYK5rUX7l/Xy1OUVyehnYp7ipbsaotWbni7Cy8hrPuk/GixipjsZxSF+MIfS6GxfIaaFyX5Z5k+p2KzdZfb7zzObO8YeVUi3IcPxMY/Mkc/zHYK6ThPBo2LcbuoCd1NhNikuQcvVy7pLruaaWxu4aXY74Rg+dd/ejDkwxzHyrleLaUheZQPlWkdjN8aeyzbGr1GkniF2UOyZyfaneF6W3r9W+NvbtRZMc4y5rNvD3c1S3elZuRuQkkoOTFNJHSem7WWm00NOsLVqEcbOArF1mmtyisEydGPRrT1Npv6TS3LN4PEjkJ7g1T/DrhbW7q5TD+oKzNLdBuUVhNHZNmum+HuLRdVAvGZ+D4UGs7iultuGD844XzKV0t+WllItfI3IgvVEeovRrXl2w6Mt74o1dud+Gnh1AlLyZVhTmBjv3fNqLs53ZyuXZM5uVm9aExMRcvXDV7Z1QJ3+zgq1yCIqvtsVJagSXL371azaZzjCBmbSXJgr6g8j2ie9b3CdbpbOiLF6/GE3K8zjC1Ok4PbmLeWUq9qOGaeEPliVm9DaHDRcuyYSLTbk7irilS+2baSRffNKX9O2JZgpH7lAZ8q7b1Jztb1EuXPGzko/A7U3icGHSEVUpImvQrT4Hqren1U7M0j4mMOdh8lqwyzXYt61KEwlFivZErwvhyBeaHzn967D4q1Vg4fC3dCV+cht1x0E/FRz0n8r9dqgMtlX2zzd8XTlw7gvpvv8ArSOqcaW498f3o+lH8Ldtv8kkrxoNXrtNfNLYlc5TK1R9KX0Nz2QkKfamIy0kUZWb1z0bhE/QoEoMJJIwjvU2o88sMiPq1o2MW5dtzvQ8KwWYbiCyXOzlarK0Qvxs5HGRY/rUytYQLhKTnaOcnuNXccxqU2bfbb5ujREtdkznN7q1fSB+JtE/yszPtmqSYsvkjyx7GctavwzYs3+LRL38sWUDGRkUTL6Xe0mgnYunPGIj80ZZSvnuv0jZvYtRZwVSWMDXV2dI3rxCGObrl6Vhcdt6md7w+dtWoGAj3e61p45dlheEfNOVwjEcZxkXyMdWh8k5xniLyhmSb4KJeFuQtkWMIRQUwZ6q0e2+HjkUY75Gl11nqfHG+7f41ZldspB3IiHmBTrc8TS6W6I88Bz64pHR6qOu0sGMiU7fyy2xR9GhYuaeSHhLKOe0Vz+jXN8bd9nqJNOfPaW9LXUcwkZM7UVcxyblBupzBM69GgpbJ1kC3KfIYiB371TRWowTU6jrMxA8jzaY1loneJzf4UA5vV7FVtW7urnLUMWOns7yegeRS+uVno2pbV4norK72uvvhWqcZWfGcQGUycMH/iU5p9FehqtLqZ28FxVc5QYqCUXU6fQ/4lPU6slz+IEeWSLgrXcLF5Vub1dohemG0F5j2d6CSmThyPzZCP7FaPGbWFlEwQkmBziLuULh8LEL9hvaeepnPEiEJIR32WnumlMd4dqhuxu6iKwkCxXrgdnHrWx8PSdNo23dukoTC5EwqZrH45O9a4nItTuRJxJYgpv0p7gCy0eVXEsVj10htR9tG9pbBcu6ueL04QUiwQMblY1+9K5rJslkeJnHn2Ka0OnvaThuuNR/NlMIuNqRt5nKfd5SVXwru18xJC2ZHps0KUY8mHp3auJyJWtY4DG/pbd38WnNAlgt1vwn9p8guWGWox7VCJXSnw7pbVpuXtVdIRFk4CuZv3Yt6UNPkjlwy3Q9fWqewMLPjjXWlukdo4ZHV7FRbcXMJvjf1VoZiAHbq1NjLFnLquT2rLbpGHxOJG5C4fzm/uUvbSEZZ710XDeE2eKn/EXJQhacpDrLNax8OcJDDpmXq3JUZtl043H6Hh2p4nclDS2+bBmUpOIhUS0zw7Vw8Us3kcsN2Ps5K7uzwy3Y0F3S6GctP4nSfVGuF4rZv6PWz0+ottuYgdxPMe5RlG7fQeDXdNq9Dp9RpS3G3CCNqABGTgSmrcidlTO00ftmsj4U0ktFwRldh4c9RNliWzy9q0tLLm08g/6jt7h/tQQ+4/WvDh28qGSxFWht13plLWtyW47dA++9LcUsT1fDtTp4YZ3LbEOhmjWJE71xOwD77v8Aerq8wnnTKb5jp/kJQep+9bXwxd8LiFy3nMb1lx7lE4lwiMuMGm0FltW+TNy5JUzlrT4dwbTaKRclKV64DvLYKlctA2Z4FC5avaiKPhsIpuLnuVPGxhaJ74xj2eou1MxAxgE8ulMhGcWE4mJCIucnfNI9kJjtzV+cZ8N1UUQlZ5/qVl2rpqeN6fkkT5DqdK2jStm/PTTHkgTIjvmDnFc5wS1chxKJODHEU3KQZ6YbqL13k1RzGAs5887ta+mjG3p4FtWPKBtjYKz9HorlzWupmsYQAh3y1oXJW4QdQjDAsjOx5jVcme6X36s/iOonCcjmOTBgx0e7WDe1pb1EAiq5TfDsLkqdZrZXJzlCLeubvLDcPdrHja1N7Ul67CWyKuTbyKz+uttpyYXtVCU7ELiHIXGGfXGUpZUwZTYrblHnt6zTRLZC/wAjBlLox2EPUrG1OnvaW4F6OM9EcjV6WWN62XLt6FuAznNADde2K665pY8M04SDnLZK4+cqyvh+26HUx1motDskIuyD1lRuL8T/AMZ18NJw4lOKBkN5NMzPUex1ifC0NRqdbe1KDAlm4y3ArQ1HxDwzSzlbjavTnGXWAYzSUoz4Xw+HDdNPm8aS3rptFQ3iVzJJVy96ock+7qLnxisjk0ax7k5BSkfibUQ1EL163G6cqco4RrCceVeMZacrtODcbucVuTjO3GzK2ZOTuNZ3F/Fu624zjKRDAyw4rM4Hq46Titu5NIwnm2r2zX0Bm4hctObc4jFHtS6NMq8ff4duBxXiuu1XDdDxPxowY2tVacSlDs9hK5W/Zuaa/Oxejyzg4Ssky6+PIdXrcOeYLger5HdpbiPDzRTiwus4TUMmEaPG7yTiqcu+R7levk+J6mzprIizd3sY3afPpo8ppO/Cuibt67qZj4UflPKS1013RWb8QnGXKGMZSg2YGlsQ09kxCABQubiDPrZI5ey7fcqlLA5Y7pLMEIDsBvN880i8A4fLraf/AOpKmQ1jPMmyR9FX9qORe7UrWafGwb/wtBuDZ1CQ7kynLPAdAQCenzLzjckFabB/qr2E6tLalWSscF0Fi9G9asMZwRFmuGmbykTwbSyF3Uwdnq16OrZTIRtrvii3J3QkMcbPQXtTOqU37cQ3nnuknduyT71WxYdTrtPantCdwjnr1aGCmO+cb+dRo7srPFtKjh8aGfpKjN92p505/LdTxPh1zTaXxXw2FsInJn7p7tYNxxLD+SfR8mux47vwi+r3i/drkLsRgxelHRl0+Dt749y2EuYO+x7u1E5SLn6HtQWbCcWW6Oz5lFnLOHLuZCot+Wpc6J511924Wo29nlgGID+ZDAVz3BLUb/ERmEo24sq6Hkb2oDzEPQ7tXyerzv8AK73oCxL2k1PG5wkYilxiSxtjyCsbi+js6DWy01nUeNybScYCXcrvNvBbWixCEIsfF7HoHf3rI0/w7wtil7xp4is7rKqLmuUwxtwe3KNTb2uDjycUS4guPy9D27UKPUonbF3VpPTT/l8QknqO9ALOdRbtirBdwy4FchSbJZYegbFaHCrhe4zpoz2hPni/WKUZLcuntWo2xtmcCm/Vw0ciokENu/SlrhO1qmzJJJGKJuJjH7lP2LD4JOby82+EzkrmOX9XS9GernONW7kb1nTz/n5snm0DWXQtwI5IkCm+MWdTquLRdLYuTt2IhzdIylnLSmu0d6UZwhEZK8pkNtwraxSy7ci2gOcy3PRKX1UnxE7jii3Dw75CZicFyetK3588ieepTKMq27hC8TTIO55laENTO5dLVkJSmCb4c77Vmxxzxz0yZ9q+jS0OhhCJZjcgETkC40NpztyMOCa1tgWxmjnfNFt8M1wr4YidpnWn/iOxG3Y07GUpyV2nhx0rI4PdxrZSncfk3jHqZoUzY97kz+GuvE9Dp78EObmQRcDmuls6xneYtm5aObBzpIe+yb1maQjDXR1k7kr04xYBPAYfYrSdVC7MZ2xD1rJdtOTCnX3y1cLIHPMzHmdqxNbdt3ISjG5HnEHNtDPYy1biushqdX4kRC0gKdEaHrr0dVDDaYZRTOy+dSeq/tz9/MJvMPWgPVrR1dsYS37ZrMzW47YdGNtcOveJpol3U3IRtOGIKcua09TroTtngyWL3rA4Wxb04TUixzjPej3rsbawi5KzT3acvq9euYJyk9lpInO9cHl3jF2iLtVb91nt0KpZnK3PmgsXCZPJ2StOTLPp2N4mKhnlPSiW7cJQzVGzb8kqrOhl8ritjgdnNtvyTC4FrG8K3FFUO9dVwuxCzoCzPEt1lWfkcLTxmu0OujFSFslF6OcUvqdXC3BJnqBR73DtNztyAQjkV7tK8ULN6FuEbkeYOsXcrPLfZSU7d+KfMKfzYxWbcG1cwdmtE4eMdriOeq0trrLAi5JOcZKssujfbKOZLl2o+hsRv6qFuciEF+ZUAOrQE7fevC82K1LFuj43q5ariE5LtB5az7i8+Trs0W/bvfPdbVzkm55mDj70GTv9CsbpS3OGaQ1t6YSxC4k5PkJvXSR19nRStaGza5bMIM5yDoBWF8NxYaKVxd5XMHsFM27ty9c1JLpcZQgB0DY+6Ve5Zprc58U346jXxvRsxtMoikKxOvStjjtuTrLNuMJM/DHAZctVtfDfFNSDDTSB7z/h/o1Q0JjA0eivQv2biEYZzhcOKvd0Ras+F42Rdtts9Stu18OcTbYTdMSxh/iUtrvh/i0LMmFovekJC1Gq2uchc0iKPWn+AXzTcZ01yWSLLlUM4yYpa9m1cbd3TsJx2S6on0roPg63G7qL9yX57QEYgBh6tXtkHu7Th0E8ZMEiKHkIV844jrS7qprBO3au6hxPTWpTtw1dsk5JYGTWVp+EcFnllpr1xe925/Yao6wm87cZ4yTGEcS6UxZscR1UUs6e5KIK4jiuzs8F4Pb3NLaX/uuLRv8ADuHkUs2NJZXrIMypLvtmCXK6HRcS0MnWT5IW4RzIyPMeWCtTUOk4gBG6xim7Bw4d0ad4zp9DY4NqrloGZEDdd1K4UuTtT54XEn5x2CpTfdQ/m3J6NhJjZ4hdtwzhJPNirxLELQXdRdvvdZuM+gVmS4r8gQtci4yi5WgX9ZO8AMjHeU8tSC1PXJP8Q4lDk8K0CjnHYovBb+p1WlnoMrbv3j/eQVg+db3BpOn1uhtCk0ZPulUGWb0t2esjCGmAiRlAwe1clxTxLvGWzpLTeuSVmVvqyXNUNTp9DotVrboOLjkjjMnoFVhlP6dsp4TPS2rd3WSLsZ3CNyBnlCugsae1ZshCJEx0gYMVlcH4jPjWj1kdSRGMxANiNP8ADdQ6rRwcrIWLSyN25PjOrtX9aXbMW0wiAfzDSWllNmW4LEXLiaYOq0fi9sjrtZchDMPxEoZSgWLV9G9aAxH7nRClkz7P3LzOExXd2y9qro0byedtPtShfVxMxR9C8t/OejigMtv0LEurBydRrf4Nrx0diyCzJMfQCsS4E85qdFrIcOuM7sV68oGcqVQ09mlofEvFLjjRWZetysCIRKJcZXLjcm5mqr61RqVnyYUfmyPfajRFpZuJcABwd6ZhcuOMwIlBWW78OX7du+6aeefUbW3tkrSlfvFxxPGHY7Vz+j5rXENBqDHJbvAvrLYrodeY1U8mN6Fyz6NZbT6nxPiZlK5KJDTY5M7LWpqi3CVu94cZ3COWcwUO4VyGsu3NNxbUai1LlnbtxR9dis3iXENXq763rjENiEcgUDtCBfSLF01Wgs3oSZRnHOezVNBbLENQSRlzuA7GAFpD4Rut3gEI3XezJgZ+9PoQ1TMPzxw1VDWcYaGRlKSRFyBTFohNVdjGa9dvRhJYoQ2Cgky9myaaM+ZGc5MvbYMZoOqvcltdhyGFr1/URDM3I9DutK6u8aaMJ3ssbiEeWGUfJoX16jk190mrA3tj9Wj2dTC448Ji+vSk7WtsTvStDHnN8KKn0aZLsfP9qxP1dCD8mjP/AE6Dd1NnSTCdwhJ3BehQy7E7v6tc1xe7CWqbc7jzfzLvjuFUKUJdbrrVlsw1E7hbnaXC98mExXP8HuXOMcRnabRC1p1ZXO7vsUCPEJXLEC9JuShHlOXcNqb4Zr/wltlZ5WF55pcxjNP9e4/DmlvX75bkWvGjZcZiJ2rl/inid508dPbuRlCb81yBs4qOPaiOtnDU4ZWoQYkM5w+dB1xHX8DneDMtLcImKvdssz7Z/BrEdR4tpeWSnK9Qa0HSQhF8bKmy5eWTnp6NZnBppfmCZY5Pca1ZanU39VO1prXyMiM5Twiou50rHrRqIduCkrUEZz+Vds4VB9wKVs35XJmkbbfu82AxkEpy3w6/ZvOnhcJwhc5DIjjCsnyK2rGk02ilAuz5buoljpid1x+hVcmzOskLfDm7BNVKUppht2nO3ktMWLFvh1qd2NksxklshDaU31XfFbFsAxAIgoBWZxy/iVrThu4k+laBlL1rJccjcdXobVlBY3E7YrlTZSun45Oz/idiN1nzw0+YEemVrB4nFhr7qgc6SA6Yae+5B62WyV0vw1wTR6zQT1erjK4+IwIjgK5l3K6H4O4oafVS4fe/ytTIYv8ATOnsrV1fwlorxnRXJ6e4bmXmjTPBbmpsS1HD+IWi2xSUGLmOHZRr3xJrr/CtNp9RYwJeCUXpKKNasZ29bpYXoblyBKD3w74oZDc7G9LS/GFwXBdlyy+1E+KrARsaoN8tqX7lJ/Er+F4no9Z2kBL3i1s/EFvx+DXmPWGLhUho2w50Jce74MZrqeD8Lv6SySlC2XZhlk7xPKsv4d4e63WRvTP4NhF9XsV2IUclXl8n8IDaeXYM+9BLV7neaAQ7b5aequKpNsTrJXw2veHtTXLXiBvtU/mr9yvhNVvW7cbMm6LDG4Gac8MoF/hsNVMlO/fs4MHhTwUHEfuziLt0znblWmbjejb+Q55hsA5am9w63ZiMuJauOPJFfcChGrs6WCSva3UC9Z2lx7bUPBI8i3J8U09yzfb87LZjekoPZrGmpMRxIcjXe6+7peKWHTTMQUSeTmGuI19j8Nrb1jK+HJBe52aR6m+7qHj8uKcKvWpWIwnI5VFwVlXEDfrSXC70YN0nsIOaclOy7+NbfqUn3ej4OuDiBOHiYM7KfSvX3Nxdg6B5FGtsPmnCQ4O1Jai5ymXvUZa9Ic7bXw1ciT1RzHiIIeZXQ2LRODnvs+3lXE8LvY1ti3ASVyRBVx1a+hSsRtWYWLclluL3fNrU+Xk+VHrSDO06mxdswm2VtpGUez2rC43rXTaOzotOiTiF673ngrYbtu+zsWX+GJzyHr6Fcz8RXrcdbG3BMwjhDtRSWPccUKLmRV0nPoOPWojbIOZPM+RROv8AmltRLM5WpxuQcTg5HyaHK6cqHTpVefYKJZdj8Laq5qbeodRfldkSMEq3WYjt9ivnnDOJXOHXpSiEoTxka6m1xHSX4RnC5zx67zwj6lZ9LtpwExqUnbkXb2phDsETY9Gub4gaPUyYx11yCdp4wru1rX9TqCxJ0mst8rvKN3Jt6SKxNZr9cRk6nT2pwzlflmFIGpyytRblYkR54TMGGDkSgKoVe/dL11mWo28/yQMFDrWzaV2r6NG9GekspMxyQk+yFfOK2eF6u9rL+n0UiOZfKSlmpSrlyf8AidJmnVEWeB3xWLwtxrDbqNP8btNjltzuWbjC5iUILkUrM0RM1cC3FnJcAIZpY5kLvW3S2AnIMkcuM0vrpzt8Q0XzoM0QdmgWeI24KTGKdRKNqJafVysvjFuVqSmT2qAyvp2DrpeHrbvzcpMB9dqFK7FthDJA2N81bW8mp1M2CSiRFe2aUZRt20yUs2ocovv8N9qzij373OcselB7VryZZdutewsb0E65pzUSjcwgEu9LaSPPqrUF5cyxnritSWjuQuHPbzHPWLkaXRPk0yx7piePSoM71rajRRuEtyMgyPr5VmREcY+ZUxTKejLf0nw43LEZfi2DIHGBKpqvh7W2YMrUreox2jka3uHLDRWmXaBTNy9Gzpm7PKZADqq4CtcJZt8/uEiUoSixkbJIwldFoNUXzKck4Qjn1yZGjcWlotZzWr216BtcgZw1kaW1KGqAm723L5hgCsvIaVeNxta/fs4YTgyyI4FrH1RpGQ+Fds46GNgo9xlBSbJh5wetI3ZQy8i47ZayLZY8r4wORemKBJOUJyxjLQyRHvQr9zmkidgKsLNaq7LmvDiJVF2xV3GK0srs7XH7d7UR00NM+FPZZtYGvtmm1V61nBCSHtQrN0t6qDnpKmuI6aWr+ILMepfYLWQ26XS6CH4XhlkT8lvmT16tG4Tbbd6N6ZmFsT3livat5bcLcOs5Ae1NuLVnB+WBtTKFrE7Nm5GI24XJmA2JSPfq1d5vauQ4rrmGrt38/wAXT3hz35UGuv8AEJxEflQTz86qlMcauZf1NW5+UzNA2M5xVc1ifEkr1x0ejtRfmuk5vYw0RIfHhb/FaSQBcbbzUl8K3fD1GsM45rH7yKF8U6p1PGrh/LZC2UtwSbDXp2Y4fuND6JH23Y2429VLB8s84rRsbQT1pCRzGTqOab0twkNTtqkdcFe6VEs4Pcry0SkOOTI8Nkecgrkru9xrpPiGbHT2TrFkrXMyWUlao+UNDgqK9RJ6e5b09m9L8l3IPkjhKcqtuLOYRGSvQ71q8Luxvca08nmjc5kI4OU2e+c0hpPk57r/ACRQ92icHny8W0s3tOiLrtRrbOiYOquEBdsCtY+us8nAZXWTO3f1TdA+VrWW3qdRCE7JIBRmZpL4iza0en0sXIRfQ7BTWA9wfhFjK9rCA2jwx2crvTd0u8K1+tul6SXLLOzFMhNQKT+DYvNrHzjGNV+L9QT11nTwVYQynq0RZ/Ebmotals3bxflalyrJ5jmQ5sDtU2427lyzbly2YImYC7/VWhOkvWuEt6dtjDxMC0GxdbVy3d6sJD+u9EHpG0LlogsIEpvdu9vp50GzCdq9uYg7KdK1NZYjINTanzQuYTHQP7rQZWG5ZLcRzOQAdc0XQ8n0qZcb0vf3nAd8K0S7G9Yk271tjIcUDLcvEImVjtSmu3lqpGU1IGX9qO2CFuLdUkrt6VWVwDEAiZ6UoSpGzGEnmXn78qlTEiyxJJHZepUOXCOTt6Ve2jLc5Xu/3pwerSdHq56G1LRae5eVFInRHI10essXLsycQViZ3NmqWbVm1p4k7nLbhiJncfpV5WrcVCFQtmutjarhGqnxEuOmbtqVsJAmCWXC1zur02tjend1uhvRZqqwTFds8gnyG/8AtmrWrr/JcuR2F3cbmaY5Sm3McA45Z4brYl0uOllAJ+cWtHXcYv3700uha5lt8jtjOzmtLUaLT6yEvxGmtXgcKASH3OjXO8U4VPh1uWo0c5T0uTxLc/zQpvskOOs5b428OhK5dhdvQubZNzPZGs678U66WSFu1bHzzKsp1FyUZkZMIJhgOyUH+WmEukX1Gv6m9qbzdv3JXZjkZP7HavoGm1RrdFauzjG4TiKSBM18775rs/hy5z8Htf8AYyjV82XVsRLXXwbWf9AUrq7k7MwgCOcbdKMPy0LUzI29zKu1NCOenYXjTZBk8lxXD6286nW3r0n89xa6rV32zpr1zyttcgvnWZarSX7kB5biCGT6YppvNvS2pGVY4TOy52WkZNFwx8Qe0f8AZpJI6SrK5cm5nJ77djtW3wSfPwrX6Y8iQVhZpnQ6t0l4QXMo98dEaopfcGxNsaqLucqjW1p7/iXoW4y+ddoKgv8Ab3rN4zbLfF9TEcxbins0vp5zs3W7akxnAUfKp652obu+HaZhKVyUoynJcsDAK5QrmtTxGWp+KLV1fkt3i3A8jOK6ThUpW+DWrl1WbaZq9Vctclw/h+snrNPdnp7hBuizY4p8mGU7d4BzT/1NYHFZtzi0wcsCJ9etbkZEgn/XXOxkX+MQ3zz32X/jGmylfiG4PH7mOkbIFZuuvt8sM8MyHKtPcXgPGNTNzkQ+mKyr2eUfWhfdZ8hu2zV9NOWm1lm4jFhMlvtsI1RRg1oam66jSkZ5zGID5YKFpDbsPiaw63gt0h+e1i/H1iFe+Er7e4FbJOW1KUKNwu8ajh2jvTxLxLYS+2GlPhRbEdRon/kyQ9ySP7lMZJB+MLHPwqUu9m8P0a0eFSNfwK0Tc89ltyfphq/GLBqNPqNNj/OsuPc3KyPgvV82nu6WTvHEyg9M32W5wzTx0PDrWniHNAef1l1Wmi6Paq/y581qvSVWFC77YxM8q83Dy/WhjVVoiNGY9q8XTyaFGvDgoiMXQ7UO9q42sMraxe52qq7VRiXIMJdGhgrvENMC+J9Ew16zrIX4c8bconZmYX1pCFhZsJnyjv60zg2CkOzQPlPEbEdXoL1sBlOKGDG9fLpsudJqo4VctfVbgxs18/8AijSGm4vOUDEL5zxpJMZDTLyzwZdqtnl8jFCsOFosQbhCTtNCpquis8Msw4ZAuiXpnPKR2exiuf19uVrVNqaPIG50a1tTxFSTG4xMu0jp2CsTU3W/qJ3FzzPX6YqOTXW276fz+RohNtyLkfzRSR7m9d/rdVLU3rel07884jcn5CZa+fxOeZb80Pu4r6BorZaZ3JfnxmT61YWC5TpC3at3WJiPiP2AK5TjmP8AFro9AF9WuktX/wDhLnM9bzH7uf71zHF7pPi2pJdsA0PyA1kma1Ra8jviqMmLuUbPKZGIhndctSFCbjJqS5M749tqIi4ZiRiyz5Gaf0vDr7pW4aa4gOXkdq0PhRW3JjbJThJRzh3K19Tr7c7OotpKN2FuQjvhxVcgmth330OBcGjDeKj6OKhlKX5pMvdWvScvsVFTb3qvK1cjZjdRISUHzTrVK2dbZT4Z4fN6k5faVEWOUexc8LM4Ei/F+WQ45fX3oBVophJC5xjfFEWlfPxkI3NOXLzG2N55FxJazzEbkusU7Jho+j1F/S3Jz0165Z235XC0K/qburuN3UXW5cwGZG6URevTkosmWd9zf60OyyJnIsXsjhKtspzy5z9aYhp5Ny3ZtBO5NFexnGBewNKds6GJxHQjMfEgsZY6L2aFquHW9NbZzxzYy57Vo8LtQ0Wljbws3dfVBrnuK6u9qNRIujbiO1trI5dtnoCQuIyWJtUdq81Fa2O17cmFyMo9RErrdNdt6ixGQ/LM2f3GuUtWZ3JxhCLKT0I7tanC7uq0V1zYL1pMyhJx7JTGDrLdsaG5OW9sj/39mue1mlXil80p8sJHzJtF9Wur0nE9PrYTtwPCvmTwpoSoHEfB4dwk0sAZ3nq95dWTVIR11spc4nOFst2QjEAymVpC9rb13JO7JOuF2+1Kt92ey1QXejdoWMXE69POpLjCcZmOaDkoQ1VQQXZ6ej5Un3IUdmfHJCxdu40leBkteksJ57Oz/ZqEXvWCY3SdaQ3aqzfkJ47pV+VapcYsYQOxv6tWUNXlMD0alixDDkajLirRFcR3qqbducL4fbuYvcV5ZLtGOnlmul0XDNMXLeoZSuXSKRlIwh7UXT8O4ZoUbMRkd95v3WjS1dsMQt58ubGPsVLwtb5JXiBbt63ShLM1DHlvRr7ixN9GqtxuSHkjzZ2xAzmov3okS3EJzfzdwfL1aZzlH6125bU8O1Ou1Ny5CHh25gDNwV0Nm/ehp7Vm1AlOECLOewvoG9SMZzeefPMwO+U9GidY4CmEPWuwpW7t0/jam4neEHlPbahOkswjJ8McHczTLSPEb7CFwJbW7Mp3D6YjTyW3G6y6X9VO4bRzgPSi8JQ1v/i0pvR9BJNVgcZilSzH3dPpIt+aQQMdWmbOnuQuJBJh17Vnaa+2AubZHFV4vK4aKd+N9jLmBI7DUhatsRkTQjIlIegi0RHyr59jnmdVXr1WtXVRkfD9rB8jqZP3MDTygbW4/BeGsg2hcGuVSpt/JL3MJXsOFxVBlK7Va1S3K58Mc2P8q8pWTWnOV2/w/R6W3cYxSbKPQe6tJgk5fJpYQ7zctG4Rp72p4hat6czPK9cYKX1CTuYPygBWj8M3ixxqxJQJDGiNtzQ8LvcO1U7mqvRnO6ZCKuAprXcLOITjdbxDEQBhkomsu+JebgjEtoOdui07bCdmDamcrEw9aEU9VDjtm8K4acIs32d2M4ymTUMYiDXMELnFtVrtZlGEW79c7FdL8S3ZWeDXCMt5yIrWV8NNt0t2OPnZ4l6lMKWHxPV3HgrorsYnhXAyd3LWH5laXFL5PUay35XDB7YGs7CSQKIt7R8Utz02ns6iPJiPh+JzbKdMlGv2kyBynVV2PUrnYyzZ5P8Aua2+ELc092zNZwgRQX0cxoteOn4zXDr0jRtzUownL+GS3U7tIanWyJShsRXHQ6UXWX787km9IXYxAwB2Cs2/vIqdtNy9cn88XPMZw7/avF23vnOHzoTBTdQx1DP3oZCUsKKUylY3i4QhmS0cJFmfM/Niqx09yNgueHKEFwTei0xpdLe1kpWbIM0HC42HdofUx26Ph6cR4M238zbY+0ijcLv3NXwu3cun8QzGXqjjNe4PoHh1vwZ3GcpKrjAU5at8lvBgFXAY36tTu0ZAQIrLrkA93H969bY2YTuIYhbi/QjRUEBzsj+3+1KcR+ThurR6W6oKVuM03FdXpNZPV2LqTnNlI6kjySu91MLer0DcA5L1vf1Er5vjMPvX0PhdzxPh/Sud/AD6hiqs1vnUM8m9e7NWTkvXTykn61VoisdD2rq/hh/+FPpca5TsV0Pwtd/h6mz5JIqufsuvl0UZZcZqLgTcedDtqXBq8nEl7AtU082df0sdUXNPOcowc5TA1jvALk+bwbpLDjCVu2HElf6WvW7pC54cXEmO72Gsdtk25a9wi/CSErb9WheBdnrJWbUG5clHAQMq4CuuscPdbqC3BCBvOWOhW7p9JZ0cWOmtkM7L/NL3aoN909Iei4fS/CPFb29yENPHzuyrTtfA/wCVva/3IWq6dnhwCvpUc9ztE+5VUa3OXfgouybn+JLJ7ys0ne+EOJ6aM3Tys6kkMXCkq6/xbh1jt6NXhfy4dmlHuzY22zYLMYuYRIgmHYxSVydyevt24XEICzgeYV0lyxDVw8OZvhSZ1K5vR6M02tuivPARy5zQsBOKgcgp1ArP03Dvw2rbkbawhF5ZOyCYxRtZqpabRXLtkJTtgg9wTJWjprdzV6S3dhbYRuQHE9sZM4aYSVLkOMj/AIjN/riNY17eO3ZrvNR8Mx1N6Ny9q+RI4SEc5qh8HcLBJ3NVP/yKlPdR0BlwGO5vTsUxIlj8o+/auyfg3hXSM9TH1LhS974Mt9dPrkfK7GhIEvfC91nwPw+9i6xpnn/CfEVpcENVJD/yifulV4HwTV8LhrIXyMoXElCUJUPjNpuy4dcibmoILQemPTbHEXwoWr5/y5mfaqaDh+l0MZ/h7XI3HK9VpvUWnUaWcBIynFwooPas3hzroLY11u2ShjEoTyNU+mk9lov9396G9aufkj7FUlslUSpGoeteqrROvF61XMn8ztXotRl89qIpWrDtQmiW4ymhEy0RQtRHrTRpD+e4e0TNELFk7K+rRKVvP8FfJK5n4p034jhpdiZlZkv0rr7lq0wTw+b0y70vc0Gl1WnlGUZRJiJmp2d8psvzPtRFBF866jWfA9y1mWg1cbv/AG3Tla5zW6XUaK62dTZlZmdpHX2aWVQpHM70PG9EznL6VTvSnM8NiT4ppSRkZmSu5mkdFdVTnkQydTeuH4XtxbS/666y3qo6lvadT+DdT7Rzn71RQwNMs4SZoBcFPNw1h8Xgw4tq4mMlzv7Fb3B7UbtyV2c/mhjb1azuOaZlxbUMPzsYyw9xKlNKxxsZxjt07UOQYxR525wfmidM0B7tSTYaYa8Gc1adePOqlb3wnqSxqpE5Ebc9sJnLTVxHW8Rkfl5n7BS/w1GVmE7jJjBQSo1JchDWsjBPKPQaAyjtHC5vIqleqDoVNFd6umYmq+Cs97P9muaxW38NXS66nh1yfLHU23l/1UEWIC1KY9WvREMJip3O9EXR8D0tvWcNgXwuQhNCLHOKxb2njC4kTlwvXtWx8N6stWrVnrO5qA9jBS13R3dbxOensxVZK+hmh9SNYXC+HRvjfvOLMFN8mWtXT6H8OF/CQvyQHHNJ6j6D2K0tJwu3Y5W8kiG0LYGA9Xu1PGbtuzY8S6gQFPV8qk61tHnDWzNfq4aaxJnhk7Ad3dD0K5q4t27Kdx+eblwUfWai7q73i3ntmMR2KAbC4UxlKpaKifNjNWIsUHbIteIsYtyQ79Kb4dYL+uhzRzbhhkJnIdvVaAkts8H4dCzpo3rpiVwMrtiL9HClVvNmd5Yr12Y+fmHn2Dt3omr1beOQFhuAGRD98dx6dqWM4ynKI/ZA69cPn1e9EZN8NtWziULwxOQduvoA0pxzVN3iNyI/LZxbKq3W1e5zIj7OT26f2KQ1c2d65OTmTJX75oWJeSkkzsSEo44nL3pZRmNFEUfMGghjDVZ4YpVRry0SvDzQYTV8n0rxKNuHzxVHA5d6rjNVYswPLLUpsxypO7zucIVTKm21eTdKn0oyrdqg03owb4v5YGaBbjmXoG9PcLiXNRKDtzxQ96H5Pn7doOIhVV+avLSGr1bG424OMdWtX1ZBs7cutuIQUlPO51Cs3imv/BW4W7W1yffyjTdo+SGevKZrn+Nz5+KzO0IhUbtWZG4DqWHEJWF2vRX/AMiulztXF8Ou8nGdKj/zArsux3KIvO79hrnr83UaPjOo85FuP+ka3NTdLOmu3X+SC5+lYmmtJwCY7ynGU1oXCrg1ubavpVNVawhmQZaH2qM4R8kaTA43R3tNqIZtzt8rhc5yYKvG2a3hsrU8nPMBOzjNP3nnbM9sTgLg8zNZNm2yNRZ5mLHOExt2Wot8sdtOmuTLuFtrHbzolzWXJWIQmzbI/LFxgSl7rgAdg+7WjqIwjwiwTxs/K989Wqss+5JW23cnGELPzKBjzoUpMu21etyuWpxuQWEhyJVpIyXz/enTUaaPGtzCKXJkeTA/lKUd81o6PM4FyTkgZaSwGyFwY3JC5wotWtTlbuRnBYyHZOpVbrm4vnhqGgh9N1GmV02pVXFl6vpTnwxqZTLumlLIBKNYpf1X4W42rY2G0M5uNho3AdXDSau5euOIllX2EoPWVekY/wAWarmXSRdrZGcvdaz/AIbu8usuWs/njk9ygaibrbes1t15Z3LxsjjFe4QENaXIybjCK4gOcVVEHWxkcQ1ij/mKvvLJVDZPo01xgj+NvS5LsZTxJJAAY93NW/CY4a34XdJPc5sTS4eRhoiRiYlIksTrnFb/AMPWOfTam6qDIie4Vh3YsWDtuYd81vfD8R4frtgwwR6YcNBVy47LcRgHi4uZCQHpKswLjcwLnGa1b1onL5F8Pm5sPVcYzQLliWEgoKZxs0ZW9jIytXNueT7ZoluKAZopYUMydmjmhuIPicnvhWg5l+wly161rfDco2+JmXliwRc4xV9DobcLYzC7P+uZg+g05fs5sTAMMXB0y9Sr/wDPTaHzG4WzLUaCG7ft8/ZbguaHc1ViGqjp+eJecOO6VxtyCdzmfTp7V0OptFziPD70c/zW33IrWFpmWiuBPT+1KcUGXC9b6wadIM18su9Wu2LbBhM5ozSMjth2aoKFvmVve39f7V3nwzIn8O2TyJD/APU0e78K8KuAFmUP9EkpjTcOs8LsfhtO3GCsvncuWqoW+b6r5dfqB7XJfq0Jrt5fCGm1r+L/ABd23O7lQBCsvivwjqNJale0t78TCO8o8uJUE1ue/kK1Phy7ycUI9pwSs+zaldYwj1a3uH8J0tjVQuOtbty2sghHBRzJLdBUSrgTkku5hoZq9MbRumfZqIavTRn818z7NWtIVLNhhqC3P8rkz5lK6mwwJ28hIkA046vTTuE43Mg9cNJ8W1Vq7tZlzEzComJG41mhai3RcOtFrSiGJXHmfbt+lct8U8b1MNbLQ6abZtxBlKOzKuut/wAPSxH+SH7FfMeKamer1/jzzzTid8030UBrt9C4XqvxvDNNqM5lOBzPk0357dP1rnfgy+XOD3bMna1cfoNdFns49KYyb3rj6UK9ksz5U5uVBx0ehRcudsc22TPSsD4vvlrhVu1FTxroe4UmZbfDp3IgXpk5R6IJtSHFk0rrdVzdIi5Mh0rnfhTU3Icdt2C4+HctyzHOygtdNxSx+KhqNO9LqRfZTNBD6anAdN4mmjr9RBZ3d7cZ9o9lK1ZXXOZLmovyjYhJxiFswB5BgCsLgnEtRqtZrjUy/LewBsB0Cqpfdr3dQwjNILyRZOdtqFcv3CUwD5LRd9xzt+lFuB4kOb8s82367hSUVnC0S/PPTTJe4h/ehkR/HuEwwJ4bdXONttqvZ1fPyZtyGdsuh1wNI3ZLZvsfzGkt491acsA63UMT5YEbUfYMpSnk5buDvFqt2zbnIuNsURRNsjs+5Wfa1P4q5du2n5LN5sid8Bl+9P6W/G/bhchhhOJj2pD7mnqIzluEO1I2+eDKc882Vc0jd+ItLYvXLU/HZ2lEiDSR8V6G7eSRfLc8DOQfLTXYC2niFiOI4uZ6dKrqdXasEG6XI87g+XO9UtWLM4wuwl4kXEozERPMoXF4ZsQcflkVRJDZk1enyErnJLykI1ad2Ag3Ii9BQX6NB8KEyFyR80MYpXidhu3LLE6ZF8ulEem0h6PaoVxWPZtzsa+EC4hN6jgRK0LxdlDELzGXntQM0jgzcBu08BZh4cev8z5tZ/DLdyF8lduymguOZTNNaiSW5YcOMDRJKzfOYI7rXs3HrIj+tZNqOq8YZ3lgOc561rMopFejjHv2pMZQlwFbnT0qSdyOFRzivC4ynzb4BqRTPVzgTGcVM67PDiQxlQ9Tw/T8TsOn1NsuwTbzHzHs1Nxjbtty6iQiq+nXFYnwr8QXuI3r9nUR3iNyEw6R8mghsC58K8QOIXdLZjz2o7l6biOGtLT/AATbMOq17L0tRrp7l1uz9M7FCL8JMi0lxg4eVNnyarJashpPhfhWmuwuhenci5FuU1a4LwvTsrlqxInLZedVqW/c/EFkiEmDMVyO+Me9TGdyfIkjEzJ1pbGU2eH6NvSu2WUJsSLvkSszi/w3c1uojqNPqYxkRIsZiZrQsaqUrdp8M/iTlAB6Iv8AtTJfOXMvlM4y+dGxlwPFuGarh8YOptcuVIyERrJTmEz3rp/jXVeJrdPph2tQZPotcydWlUO1ZbtWtwlcnC3AzKaAedVaZ4e44hptukyghcLqNFpDT6aFuXUMr5tK8XxHQ38HSNaBJTCUlxcXheo2do/3K0T1c3LvVyBXqk6V6s7qvV6MmEyUFiiInUfMqK9RE7xK2Q11zEy6SxMmGCQg5ClgZSAq0p+Jbs5fmgMfoOT96i2pP6NEWhwzlt6/S46F6Fadji5w3WanOm8aN2RvFwmKyNPtxHSucheh2x3Gja3bV3Dyk0JsDlsnxFpLs83o3rcQXGM5axNbrbuuvkrykMvLGqxtsxSJLG6edWnCEAYEjczzP09Nn2oOQ9k3pZZw4dsb0JOWAYN2mbsQZuRebO5vQZxG4qm5k5XPsUJTDk5tyU3QK3OHFmzw8m5ZXX5v9vJO+O9YtyOwOcq+ydka7A4ZHkjEDlgEQdtugP7v2aoI2y7utMpC35ZVz06df0H6UMlqL01Tky57/wBt/wD96tFsWbK8ltuy33x188D3PJ28mkr9y/MCIHPhOVfm8keqPZ7Oy1OTlkiGM/t/bb7bFLawC3Bj1Fy4xXpEoYVzF6OMCen1+g0PUSW2rvnB7YpbLJXJzmTbJkoynPt0xtSy4kPk0Zd6ISMPapoQmK9z4aexlfvXjBj2qpL5jNSYWlFJbJKvanbfBrlyy3S5HDElbP6vM9GlNiOFpi1xGdi2W7UI4MPWRl+jTJbB1Nh0s5WpIpjLGqaa62L0Lm+B3pqOk1nE7mdNpJPZkLhfNWjHw5xPITtW45ercKEmOXR6m7yW3D8zsVi6i4QlN9KKt5yoSfPNJX2dy/atscc9wHfPehdqDLoo9T2K5Pit1lxLUo/zp9iuri7/AFriNRcLuouXP65r+uaJMxwv+JxbSn/eV2uRXHXvXI/D1rn4tB7W4sq6xe32oJMnxmfLwrUb7IR9stJ8OuF7g8yRgLcw37Yaa4tblf0F63DZQfbDS+msXIaK7bs2bs4+GhywXLihr49NynYqHo0e/pNTpQ/Eae5a7DOCFBwpS2V1rfP8N0V0iMm2HWsrVtwGYAzEkG5jvTFuZPgujwmY5i7UpcefZ7RUew42qX02x7LPNPcuqgEfNcU7ctY0YTkbdN6XtLbDKSx0yUw3ua3ljE9Q3pLICVjbi4Ez7FClgknKgLsU3C7HmOUaUvpzz5e6/vTHaOjKgZQ82tUS3wqSbZk49sAVm2DM8+Vad3ENBp4SNkX7q0LHJZVwWeaimNTbOUnAQNml6Y0pjb1iLb+GLr3mH25yspZMGAZlPEQ81a0tM/8A+P3ySpzwiUroJEeMaTb5LdyK5oYLV4zojRcK0+iDoK+sgFaxdBd8CGpQWcrbGKdDLXS/FqwtaSR2vP7VzNu3y3JB0Rw+lC5MNmuNJPUWbg4jdsn7rS0QSduLkxkcY370S/m5ZsW5vN4Yhg3x5LQ7cGMxMOPWls/yw5ZlbN1xW98NhLR64Tmz4e2KxbQPNDD36Vt/DN61b0WujdmQnzQd6ofckwiXhFzEPtSze8GQgOO/lRdRejJeSLjzerSFx5lGr2nIumnGfU5nNaFtHt1rI084DgTI7jWlZlmOTFMZJP2nEPZqZO5Jy4zn2xQ7DnJVpSzLk3yuMf3rYfVhj+pGPIXvDk244mAbq71s8GlK5Z1Up45IXFj7uRrHLXh3o3OSPKSHEnd3zWlwHmeC35TA5rk2uA+3odHq0/HTOw5f7YrzfJxxjG5+9Y/4wtWGfh8+wgO6UaxqI3NGanw2Bl+Rdxqtz1Z/m6AvwVDOT0oV+TNixiuMnTavSUtiPlWTxniNy1Ms2ZcsgGUu5Wnw1sg1y0dLf5LEyZytuSOXYOorSN3i5c1DZ0qSkGWb+UrkNW3b0rjdvXZynIHM3CL3K2NMeHr7H/fFP3P7UjrannHWyb9kscVuW4mDmUOwJkP1rX4ccutH0apqdGz4/bezEm/TNX0H/qYUwjpitkOJtvpFU+iUjrL1mxrbtqVxWEsZBrZ1UObienwkcxcrsd6xPiCw2+KSlI5W5Eceps08pGZ0eo0fhyb2oLccuFoGvv6OVmZZ1NufVN6ycVCUIQdN9CuavTT0U+TU2X+G9LhXzW/vcg9uUo/hw7wPsV4BzsYpJsDlu/Akkv6y15xjKuvYyOyi7bdK+ZxyKxWP+lRq34jUwisdTeNv+o0z1DfSDOcZ3MZcda5L44uvj6K0fyxZ103DrpqdBpbq/ntwRz1cYa4/41V4zCP9NiJSYJn4b4Xes63Q8RuyyXR5Yw7CILXRam7idxNpQlHPspWJauwsWuDau7MjpYWxXykGGrX+McNlHV3YakJ3LYAxRUaPkJdFxOWNFcTzP1kVzXColrjfELQ/mCVaPE+L6G5wa74WsszuEYJEd1EayrWr0tjj8tQ3otqenBYI709pD1dFevF3QR1EOsJkvqSw1RCF8O/iXj6SOY/as/g2oNVwzidvJtK4wF7I0/H579hxkneg/RsNEBBt78n/AHQ0g+zJohqfw/C9Xrc7srlw984P1KDpHJYev8PTP2FpTjPNH4WtWodbsz7MlaS1BsT4cW38NLL88rk2tbheDRWg7D+i1i8MfA+FreX/AKj9eatTT6qxptBbdRet2h5gZuMuWlVm+i4fXXz8frFy89yVZoANOStXJym4UVep55oRprjbXldkMYctLazlLZ+GtZesW71uE82+ePyu4ZzXVa8JaWfpvXHcHtyhbvkoMVlFMieddnezd0UkFGI1XLR3y0WMSsnsVGoPlqNGrp4OHpipv9K0LNlLuPH0s+/Mn6U7LrSF9xc0/wD7lPz/ADUv7P8AkfRuJT/0/wByral+UPPNU0n53/T/AHKtrOkPd/aiUtCmdPPmsR9HDSsei0bQK25+kqGCPsIKM8OHFWF3x12zVdzYzvnfyqTK4MZMZaidmfE1/wDDfD+qR3mED61l/BFsNBrLn80rkYUX44ucvDNPZ6c1zmofwTtotX/7p/8AbQQ/I3xTxG5odFC1Zkxu31OY6kSsL4V17peJlmT/AA9RiL/q7U98bf5mj9pVzMVhIYuJRRPehg+X0rUvJf0t3yuMH2kV7SOYhjHJdnb+goUvev8A4vgZqo9WEL31EWj2H/idT5eMSPZgNEQ7GYS0kXtcvS/WRTEMXvw2H5Mt19euP3pO/IhqrD5ae/L6qFOaMY2bQ9SzA+qC0TuI+IbWohxvUupjyym5h5MehWX3rpvim7HVa0sssfhwBrm7gwnhomVO9M8LnZhxCEr1whGD/NmlVwLQgoJJpl2l3i2gtzY+Nbceq0prOM6GenuW43GfPFMQtv7tcyZZb+VWAetaatkeIHYVTVpAO1VazTLaivV6vURWBKZ0Nov62zZkvLOWHHlS4IPMVpcDtSnrJyhnMIOE9WgiGWpaficLM0WF0w9BMmGjcYJWeIXSQiXGja1tkrVyZm4TiCb5w7i9Kd4sW7/xFdJ2o3LapIXGPUaMix7dw8NeXcTE9sjRZXcRmRflUGGMbY9FKXuW2xclb/mMZwuzio8TNtFT5hNs1Qyr3Jy+YlyzXO+3s46Y/wB6DICTkdwdtqLJJTljlYmEDYTHSgbyQx7+r3aTExw61b1PEdPamvJndfIFSu1YyuklMAYxL6GH0+4tcNpNRLSaq1qYCytSE3xXeW5xu6a3cgnJOJI2AR7vb37VR7JP2Vu2rZByMgy7nc7v+z07VlXrtsJMzMlV25ubuvbm29opWnqZuwjmQIJu7hkHyekncrB10UERyyR9zr7o9XoUn1BJXbjcuSmu/nnK+Tmgagk4RCODuFMWrE7gqcsA3ZZDHrQrhGU3vjpzHb2KiaySUUMxGvX4AZie+CohkietONrVVqzVWlO9nerDg9arU0RQqu6113AOCWDTQ1esgXZyBhbegVy2msy1Opt2YdZyInuuK729LwAtwcEYhH6GKZJmLl7GbcTEYIYNjpXiRCZziEsYXu0O3bC2MlV3fer+I3Zls33olYNwk5I233lsUG1YJ6y1OTlgrjG3St25p+eOJEZnvhpS/b8GKQhmbsEalaxham62tHeudyCnvjauPIkfzDXU62xqtXo5WbVshKafmQMDSOm+F+IX7pbg2cvrkKoNpavw0BqNRLH8hXYaThOo1QSufw7Uu891PQo/A/h7ScItqvjXneU5dCtO/qyJiLvQoEBsG3w7R6bGLZOf9U96veuxhHG2X6BS09U9kzQoHi3AnIjHutcvk6W35AhamNvUwlbvRLkERJGyV894joTSa+/p4DyQlga+m6l08IeHa3citfPeKakv8V1N0wrcQfQ2pePpng1rEU4bbFdlc4oPKklyu3cpuFzOli56eXQoCjndrVdqDJJgktzPvV3m5OoVdgMtzm96KWnl7H1pLASTmIqvvjNLXGPSI49etHu2rjfniGfWqfhZvVCtBCyRWnTHTcFyjTeruk+QgcsIQImXK7Yzmh2NNc5xnEANtxo1y0QDKZ8jdqVNq55ck3LFMPShvLIPkBDdGny1HGZD7NeNLbXLbw+q0HWQ+NYthIfDsl6OoPsDSmksySF7OJMiQ+ztTOrxDhtjRQMSu3WWDsUS1bISiDyBgAp9MuefuzPG9Te1UIF64ISUACkLFqEzssBTbG1M6yBIE8RXu0KyShIc4Tu1K1nOQ7scoRFMeeCvBKG3KfanULkc2g9Tv7nmULld+o+fep2oJG2MNawdsr09s0SyNjieN8TNs981Gpxb1sEzjA7+9TxEmSt3umNsnZ7VoPsbJPTPXcsHak7m1NA+DDnSUkMvnS143a1LNg2I8+qh5ritDxZWcwMLnGaW4c8uvtu22cZM74p3WR3jcXmlzYWoXHKw02vYlcUWT7G1M3fzRXPLkfalNNvcxmnBN4S88ldHHsufv11LrDIIzl671sWDwOATTB/DnI93KVm3NPyxMPKYOm2af4ilj4fjbe8YRrjPS3Z17CylfwHX5iEf2Ka0bz8DmP8AVIpEuc9lhC2uQFk4A9MU5pPk4UxcZ512pbrCYXSRlz6WD5g/pXM8ZlnW3seZ+xXQ6GXPwvTPnbK4/jMrl7ieotwcYng5c5rbp9Fjwe2DcFlnso/qU9fvENTpbnYBfbmc0gtvT2mzO5mUDM1c7vYoGmJam9G5OTLEV3e3TFSVprdjK0eNK9/MW2P6jWPoJZ1MD0p7V6udvhsb0DmnciCrjClc3oZXNJrI3cyvAIjPFXoWeLt116MJ63SkzMVkP0Kz/i6/K4aebZIlpYMh3llf3xQXW8Q4jqtPHS6EGEs/ny+69CtD4k0dy/o77mIQtlzGe8cqU92nMuQZnWoLkXuUMlQ5bO1LYy1eG2tJqL07eqvto5VgiGWknAoOQUHpkHrS+chXs0bGTFUuOIe7QsvnVW47C0bGXe/Cd1vcBtne1JhTuu0Gg1mJ66xbuzDEXmwp5VxXB+I6nRQmae/K3FmKRxlrVufEF67ZYyu6qSjjaP8AYo3J/m2OLcNs2uAXtHp4ctsgsDK4kOTdr57nJmvovA9Xc1tmdy9ltRCAv8z3c1wfEdO6PiGp02MeHcQoXZBktt5VG1er1Kd6rxnOCMJyijkSSUazpoTsk2buO0TOHyaBci27k7csZgo4oiNDVam3jk1F6GADluJ2wVa5rNVeswtXdTdnbt/ljKahSw1YaIu3+HLen4hwCFm8KQkxkCnqNIfE9ojoNMY3t3mOPcWvfBurs2YaqzeuEDJcM0f4ou6a/ohs37c5+ILGKL0Smomf2XKnkLlMV7FE5WvcrWW3o5Dw+bUjM6Tkey1fla9y0bH5pjqdTD8mpvHtNKua/WnTV3v/AKmhcrXuVp6y/Ef/ABHWuM6mUsOTmw4aMca4mf8A8WvvEaSxXuSjY/A3d8Dv3NTpLN66jOcHKGNxpzWv+X6r+1Z/wtbzwmxc5jYkY/8AJrT1VmV7k5E2Vc+1ajef0Z0hJL8r22pq0W4whcg5ly4Q6UK5o7yPKH/1BVbdphrIz6PhonbPV/amuyCa58sYZ+VXbNXDKG4GN/Os+zpSfEoXZqpbRzvWBrPifXx1Vy3p7diFqMsRjOKtII2N8d4/D6WvfBLnRaw8rkax+KcU1PFvD/FW7OLfTwsxq3CeLXOFQuxtaaMy6i89ynkLP/G359H7SrmStbi/FLnFfB8TTFptZwwlnOazfDidS59j/ehIG7L4fl43wxO3LqRuwp3R3Sdwf67dqX6J/aua4HxyzwrS3LN3T3rpKSiYMUxpviHTWIWSVm9mFu3BcdeWStLItjWbaib/AEaK4/eZWlp/8y8OxCRH7Fczf4/obty5I8WPNppWQbfdkNOPxNwzwtXi5cJ3JTYDbe5gpJOxL941dyeow4nNX2WltRbjK3kxs7lRo9Rg8OfR3PemrGndTK5bifMWpyDzQWnym1JhY07Y0JMbU1LzjS9zq1fRlmOxiQwgobCb1WO72oGUKMRMD3oIabwEegNB2orvjboUOVJmVQZIAq9A3a29FwizYtNziXMTkfLaioxPNrN0Wvv6C5K5YQZGHJW8XuFvJqr+pu3p7SIOwNZdNtwD7bN4hwa/pYeLazdtJnykFE4DCU7GqI7KgtMcR4p+L2gpFaY4RbIaKcgMznv9Cnyy6M+VXg0tXGeo1GpYEF8MDK0G/ftx4rcuTior0dzPejSnqZ22GHTw6jdczRdtisq7GMLyeIzfNQz9KhUbQ5E1jcRJX9VPUWpFyCAkep6YpIxODPJndT9sUYk25jhpodNOK3bcVfcX7Yqjqh8f/wCWajgU7pjruVRHrh8q1ren07OWLMrkQViOJeRh8hc1EdHoUzi4bg8s8B552qh2yTLMsWpXdTC0dZyI/dr6By+FZhZipCAw26sQw/Uxketc5oLOk0V6F8+eeFOcyBkP2adv63xeYbkhHPyO4i9PbDVjlL7q6/UXIKcxz7s8vLH175cm+9Y1/VXJ3EnG2oudhXoKJ0HHnTTJLc7c5dEzy7RRcOATcaQu3LhJJ9DGR3y9e9StQRbBe1k5winNCLIPou1Kr0w7e9EsX7ljVQ1EHcl9E71fiNmOmvuF5J5YJjpShl0JZ8vKhMUiiYx0qxKSbGM9Pbu1a4KxIPQVzRKEbm/XvUVYOqdGoWhnRXipxmopRa/wvp/H4vGXazFuV02sFk469T3rO+ENP4el1GpkfnkRPYrTu3bM5MGWN9qbIiWps7YnRCnNFYITLkj2pDQhO9CEEkL2963L8SApRDcN/il7KStn0WvGtuylnAeVJp8771s8D4Nc4lc5p5hpo9XoyfIqQtVCNwbSa7iV7IkNOPzTYfoV19jTW9Pb8O0Yj3e61lXviXg/CrZpySSt/K2bUcsadtcZ0Wp07d016N7HXsj5JVPr22ftfUW+oPYO1Zty7ld6iXF43rnKqw7EO/u0syZL2P2rn68h0+rU5yKuXrUNxNs4KHzB3qpdHNY9NYS/FNX+E0U7mcSflj7tcbyxNha0+N6mWs1AQUtWshg6vdpC3EXCp9K04MJhN2ELJty46ebUMnHVj7b1FvaOIP1q/K+bVrWEDEcvys5etW5mJ0x6FHT2KByxZPNJD0KU4cnmOlCYmdl+hTZ4eHkgvrh/dochw8tvlP1pbGVbZbhuZH1BojID5MfYqtuMnYwe7RG0EfmR9SYUbMJZmsvmcZ7lGDGFkufOpQgLE5fXO9BndbFqdyFsyGymcL3oDZLhesDd1U7x+S2ckfenLeITiqD2Oq0rorN6FrEgIO4dx7tNW4hLKC1S+6eT1HuTeXM5PuYoPJFlmMbkntk2o3L3kH1M1e2yc5SP0qVrCVRMbLLO22KNHxn8+JB2Ua9ciTkjd+mHNU8LHkHl0pbGS3Fty08pFFHlAq16PjaOYgynEkYenczVdaEtMnQJCJlKvo7s5w8PflhE3rQNBsn0pV0l3xNHB6oI0O6neo0gWpam1KQciJl7eh3qJA5cqe2CtiwfXqLw0Ja2DlAFa2blov2ZQMdNqzODRjPUTV3IbH1K1ZCweUxWPb/tb8H+tm2JkLgu2Gnb4zCcMAYc9c0lqbfh3sZzz4TbG9Htx1TEzPkA6RBX+xXV4nbl8pjNhi3/ABXmluDjqdqY45vorNs7yH7FJxnKEY8+ZSZkTb1pnjM3nhb22Gufs/K3Tw/oLIWQAyoxqfD0TbwymqlLsSO6feiRjiOZPsYrItUul4SrwbT5OVIhiuR443Px94hCWPEd47Za6zhDnhMMm5J/esDWRHWXWfzYuSxn3rZcBufk1SwY6LULzzt5+tW1JcscnJ4kMgOK0bgMt3J6GKtGMpsYWhZrghEyrUHStf4CY0d1vfDgTk80FHPpLP7NG4dwPVawLqeFa2RnsyrZ4XwU00C5qgu3Vz4f8o1qLeekA93NbHO+2yes9EtHS3rVst2bdm3A7RyZ9Vod6WrbkgtaZgDELrklk2aZlavTPnmvpmlbhODjwrj9Kqj7fPbul1NiUoTsXTkUXw3DQGYbLX0C4XZS2tv1aXuaTxdpkX6ZqGrLhhK8tdlc4Rpnrbtv/iUF4Hp1P+Ht0tjLk81V3rsT4e0jBGBHKKG7Xj4Y4edrr7ypfqEuY0aRZhuodemzW7wjhF7XJcnLw9Pnefe56HkVo6fgHD7ElNMXF/rVrSb162Bas2YgAbPT2KHomE3bjbsWY27VtIQACBsFcX8YWSHFY6iBiN+Av+orppavXBmNu1P2cFZPFTU8Vslu7pCOEScHLS/U8uQqK248CkbTs3mXnnFVv8Gt6ay3LxeI5wHPHdp/ol+WyCTFzFR9HFVp84TcZSJX7MMO2eZ/Yarc4VqI/klbuf6WnpL8smVOavc0mptvz2bnuGT7lFOGcQQfwd7HrbaexjM8G4jd4dq27ZjGbOLFJmRKe4nxKfEeQnp7Fkhl/hGFax7Fq/C8DZuZz05HNdLorOmn8P66Ufm1Bb5pZgjE6lC+quDOxsPFexXhKnJWV6WXsU7pNLoLunZajXNm9zYLfIonmtJZKsNA5DzsfXabTWJxNLq/xMUypBiFKsaLiqrhpLsznCpy1HLRMleKNjLrfhfbg3tcSndXK4NmEFDmJTfI6B9Wuc4HrdRYTT2uWULlw2kLha6S8hqYd4zw9M7j0rUdLzfLwnTNCY+boedDuzjGcWGFMktwx616YThIxlem+N65fims12k1Vq3bueDJigQhlk+RVBQ3RSJx0969ZWF7GIuzjDn7NcBxGWeIahTC3FrU4Lx7U6bXlnV3GemuyxKV13hWZxht/wCKahs3C5bZrGUeiZpi7RkDJXhoOa8SasYSMtUkuK9iTEY/Nlxg6j5NVuwlCKqSDry9qFlkNm14m1LZnlHBuG6GVMhQ9xRKnasik6sSyUDNXhlaNllsWeDX7mlsXrQcs7Y7tbPw7pNRZ4rH8VZYYtzM9nJXuHayNvQaOxatXr2obRiBFD3WtWOg1HJiWsztv/DawHvX1dCcYe7iOKaZ0XENRp3ZtzQpBBkczgzvXR8cJaK4F3F4mOdsYa5pc5rc6X6WLyHx2tdR6JirrS7Rbb8h6bUDSlZaHJGrLtQ1oZlFerzXqmcW3dubQUewvUrdLrpPh2LBxN3H1WsKxBnJTsbe9dbHTW7nC527tsbcLMT2k9EoCFsA1mnnp4t23cneM885TyKvYqt682Ftys+FLG5jelbwQjOEPyjtWlx61KetWEWWIi4qUKztlrd2V2EwViJnL09q8oFWtwdNoGVw5W5JY+eChrJhnH1DpkqQ1qesIlvWOmvwuJzQ3E8yvX9WXL12VnJDZ8lcYy0DwrckVMu3eptwlDLDqGQOvlt5rVBlmuzOlvrcbdzaLIxgDrLP7tQznDBNd4m5ndT98rmgT5oRM2wTpL69XqOWq21JuXdft2qtlMF+TbmZRRzv2XNAv3WETbMp7uf2aq3YxjsZz6bNAnJnJZO9KLUhYJ6eDjdBqsppZLN6Jctjky7ns0bR3Yz08DPQCrai0FuSnSK7npV5QMhfLcJxuQUgmcLlEelAleJ7Am+fL61BImAu4bepUOzt0qasrZXrXqgqaJ3q8OUydK8oDR9DEnrdPBMxbkRPMWgJN3GjsGj4TYtJiRAX3d2kLp86laWrv3CMjkjyZwNZcs5aXTHJPcIv24XoXJvRINbuvcaaadQa4vT323rZ2Jm0wRrpL9+U+HRy9YovqUD6hPdz/BuFXOKa1N42IObkq7lsWrek/C2o8lvl5cQ2QrP00YaCyWNO7HVO73Wh6rVzhBcq9qX6CpNuS+JtD4HESxodLg7EMyX1Wp4Zw29p4SZyCcwzAro9NatGkuX70gmrjLSM7wSfBN3v5VzeXyL6Lbx8B7h6aHJLGd+9PEwpSD/+WiKvWshytNrTnlpLiN9jp7lu1LEwyp2K9r9bHSQAw3ZmxWZpFm3ISXMxXu5rTjnXWH0SoT7L92pLS7yKnxUwQlt3Uq5djh+bL54q2YU24p5RPNpkLJEzcfVwtAJnU+arxvjg5eaiorztW9uUZvshVOWNuWWJL0TYordcbRaFckpmTROp49tUY24ns1Rbc1fGA8sOKJkN5H0qVjMyWxPQpQSviHNsqem2aYt3TlxCzVWO5iyn0WrRzJNyJ5FDFNyTLBGPJHu8mWk7tvxr9qxEMLzy88HnWgFs/M593alNJMuXr+o5R5nlhvsBT59e6evfqcLduMDIvs1eJDGYjn3KGIHWj27FxB2PRd6VVTsqufSvC9ZXeU8hc0VsMBZIHvQkgb70RXAYrCJLHUHeqtmd2Zm3y+QbrUF6YkIZz5D0q3Jemo3THci0RFjpw0uodRaGDEiHktRKzbtQt2oRjCyxJY32ejvTGs1UrFk0d25KdxtjCB15t1XyArF4fqdUyu2yVpYbrdFTtgSt8Dm5tXunVxjpOJ2b7FnauxRIvVpe6znvIDyKNxZvXdJalO1yThNYsd4tBJxnbbgiZwnrVcfKfJ9neA834m8RcPJ/crYxI64F7tZHAwb12UjYArbxBVwr61h5H/a6PGf62PxC2zIq7QXJ2xSti1Gc1R+k2LWrxK1F00+URMOazLM8SCW52e5XR4nS5/MY2hpcQlEZ3bkBH5sKY7ZqNTdb16c23hZKDh71WwrMgLvkolyJb3dsvQxu1P8AkGNX+O6WffsT64I1W3Zv8mQeWmrgLmXzS8uxVrZckdcVz7bpbHArg6CVqWIShJfmaw9TdPxV5HMW5LG7vvTkbJyPMq/Slb9qMZ9WUvKretMpOcVl/Ej1LR12wqtdH8O6a3Z0stdqAjO5JhbKwQYRVDOOtdHeg2NHp7Z1txPvjen4zXafJ6MtUuW3GJjV8FY9gJqjslXGR0klbnVzPNrYr2Ky43bmc+I0T8VdggyzJMuSqOoeZ1y1Xw4zd4j7lBNWx6g1P423CQAsn9CjSnGu2bTlbZtSdzw/EWMCAUzc1VuEPkl8738qw+IXZzueHllHAqC5ajyPr1acDaYw7zj9ypzD+uP3KwmxpZwg3Q58YeaLQZaLh73t/dKxCtLo+aH9cfuUOXLJ/wAy39zpXNug4ev54/8A1NFt8E0l38lw+lynkZbykpEDGPcxViIRwSPfNYd74et2rbIuXPZanR8Cb+cTlAO6LRkrXueHprMrs15Q9/oea1h8Z8Zsty5bfEECETPIJkK1tPwy3orkWdyV2ZliSXEfOSU1p7RKcr0RxNyZfTGasApH3cvYv6idsb2kZ4DLESitkmFwt3bUXujiurkwtgzkRFwZer6edQ37bHEiSPnbf7lS82h1csQkbc5Ip7ScLualJTW3Dz7vsNa2LJLMNLv54D92rXL17CxtB6yV/QoOZve+iVNFGxMsWZXGU4LKa7h0D0GmtXZg8NvWYfl8FiHkBS8dTctznclZvXLk8C8jEA6BQ72r1M4p4bbgiOB/do0Jc7u3EE9j2r3iNbdzhmlnJfCI+kVKE8Gsedw+tRdX/pZJcasXWtF4Pbfy3LlVeCo/5qUaVHkyBC7Egq0vK6Mq6PTcB0cOEXbusLreF8NFBrMeCxuGbN9i9yZmiHy76s8u0SN0Wmbnw/r7UkljHmVJwe8dbwY65ttEzyTvA3Gsi8rPEhxEy10nEbDe0+bWScBRio5rntNoNVoCN01XgtycICCZFrp/xliM2C98ditBwuTyv660luD37k+Gwu3mUpkk5nq0tq+DW9a6eWp1N2FwixlKEsCdynLQwstvKwV32OUXtTDYG5zjmGA5HYz5+9UtiSum4Rw/Rh4Nu3nGGU0ktcX8Swja45qLcE5DCY9q7sI2Ms9N8nZiEt64v4k096/xm/etaW4QQMB3CmMZYrUnSplauwHns3I+8EqpGeD5JfZo0llYkm8VHGNnFUynRxtj6V7D5P2qqnnRssrF2YqTc7eT7VRqc5qOtEXqvafnCqVMep70yG7rRS0+h4RpeIahl8lkAKIfE3DbkEtaghdTbxYpEawPEs8Rs6TRam/PTRs2jlcDGTUS+GzaVviWmnb2XrGVWq2YBX4/4l6cb8rlm5buxWMrKsVHeucTFdRxTRFgtEtiVrNsduQHGGuZujGaNS2h8htSOMlRXipnWGvNeKihYvV6vUfR6eWr1drTwMynIKIi2LZGJuksi11mtulvhR255KeoGP3rmo3PmHB1rb+IJEbcLOdoQBx2pcv2fR8uZ1LGXMwEj2HrW7xOLDiDGXewP0DNYNxJTwuY826Paup4zC5chw29etlu7K34XyuSUezTTaRy5/iGcG7ypXhnyROZwG5j7+7ju0TWwlPSxYxyCZfLNVVEYmUjt37fvQQw06cuzMdsdvIaqyxhhPHcwV4wyxuRc4x5VAzDY604quU6rHH2/wB6qycZVXbeiZwOWXRMd/b2oUj0aUDUUqtWelVonaHDczink1qayDHRXA68rWRwq7G3qwmkYp1a6NtF+Mw3GKH2wVR7MobkPKrjzRc1RMZPLJXhYuSpyqvXq9klUK4onTnr71sfC/hvGbZMMkVipsSrFrofg+OeJzfK20Em6PVmqh85LnO/KGKzZucuAl5dCtS/GJn+OD5Sf7lIayIW5TjIdqlIGzOELqeK3beoTxAUMbGK6K9Fhw65Fc8k4o+9Yvw7oueU9XNWfM1uatl/h17nAlmL9Boz1G6x2fmlBvHiGKWLsdVckZSMNmHRpkTqVguWoQm0GzuHnQ5W4djFEnIoMpVmpaBUIMXbpS+u1sdHbF+ab+WNV1mvt6ZhBczmgB29WsziNyd5WWGa5AAxT58e+2b1nqVuXG7cbk1lNd1r0VhIYSYSO41aNs/muHtVmBj5OUPNc1r8iXLhn536tFjK29hx6tQxFz19WrRA7H3pLMrMh6RT614RQ5CrBnoFWjbnPeBzBttsFE6iJ+Ux9WvE5j0y++aYNK9ZEl9KHIhDJBWXsH60p3hOkospeUWrl22OBuc3uYPdxQMoYXbyKgts+kDFGTGvJuT63I4qgohzGPPrVixEHZHzqubcFA5312KIo1N/w9NJg7vyjju0xp5TtWIWrcXEQ3Tv32pGc2esgSclo5kOmexWhblcnvy8vlmh9AU8+1awSXMlXzaJEN2UmJ6FUSc95TJJ0M4Kotyc8ZH2dqVccLa55l9UaiRkSD9WqW0g45XPpRnmdoxc0RUt28Ibu+/rW5p7lrIys25WxcAZInmZ6lYzGUd8Knem9FeWPz4jiOI779arls+xT1Z1vQX7Wvlqr1svQuMwjYWWM9Mh2oGijH/Hb1uf8MYuzsCA1t3L85QxAyhhJPV9PSueuk7HFbM5gZeo5HDu1qo+rEE92rrLFvUaWfjMgIuMFc7p1YhJ2y/et7WOLbbheScxEMZfq1gXLbavThIYoEgSq5MCXbvVvcFlHwJxj+ckL6ibVrA4ypWTwCMDTTkR3ZGZLnLWq4d1a5+/+m6uP+SFefEJR5MiIq9qx20AXLUiUOim+GtXWzufh5xhLZMYxtisO2kFbSMxwkLjEPuVv4Lm89pWVnEJRY5Pzvertq2f8zMu7ihaZncvSuB1N2Tl9jsFGmEA5k5vIpf5H0n/AI//ACw7kCIYR+lVAPOrSxjvmvRsTmGZkYvZTLWF03reZm/NGPlHrVbpbFxzDTdqMow2xzeeelAuJalmRzLQyIVi2X9VYti4bgb++9dLrDmayeDXI3eJQxBOQZZrX1HX6Vt4z1YeV9hKaSXJeba7PT3o8hy4aTksLhM7OaeMMx7JV0VItReni9D2qbZlaHqRL0PanKKolB6yzU7hXqUXrnTNDxmry3jVCidIC1ZtHkV62ZkUdKYUrkr4EZbMBHqJ1qTSWdJIW2TsopFBc+RTtq1lKNftBZVMsBT/AGqXmrnqxNXahEhm2Q54qkehv0pnQXdJp7BCTc5nLsuKR1N/x7ghygYxVYYKy1Lf8iT17Wxm48EY+Ulc16fFrkIBG3Hnm4j5Z830ClEqrGVzUxIDLEHY81MfoNAsnkm9NrrYrdt3J3ukpru+x2PSnIcRsL/lyF9KzuHaJ1Wqu87yEMCd2nrE7Wi1Mws3ZR80ylMWl5JqzehekwgInXIlMcj6VS5YZ3oaizPlkbI9E8miXJckgeidfWq2nKOSVeTlOitXiK48mqynyqDT2WVcSegFVuWrcz54Rn7g0LVa23pmJNWSLgpB4zJXFsI+rlpKVHLaRpbL0s2/sFUNJprcxhZOY77v2GkTjLjeNWOMxDeFGkZ1aLb5xJbj1GlHhGm5li3IZ7DS7xyOdrS0e3xezP8AMMaSjAJScNIfkvXI03bgWreOwZV/doJxHSuP4lWdVp7kWBcjuJTMJKynFNC8T08bJJshcJEqi3wu5ZkMLhIHIyzkpyxftytxWW/R9U2aMzjKIRetOXsl21cbFu3DljIXmmLlFzimLcWEAytej9X23qx4mfy496eLRoSmvvMLZbjblLPo4x5ZKykuSN4XHH9P+2K2nSE5tyd67KS52mh9iiNuLsmT1c0fhZnkC5nVNydttfiJRHrgB9naosMNPpYWY2fEwvzzN2unbUP6I/YqrYt97dv7FV+JPl/+XLXrXisULdnbCQhnL55aoaW2u9zPrjFdU6Sw9bMftVHQ6aWzYilV+KXybfONasNZdhl2klDt3WF+E9hJCB2rrtf8MGovSuQQV2RRpD/9IaklkuW3vhaARkollXJ6YnOErKMFztFHftgKGy0w/NbMJk/hp+0mte98MamBK5d1NoZZcGctVj8McRvQiznGIGAmmQoTWQ+qtnjHD8RNRpIziacsPJclFQfQpqxxfhVojHT3Ndp4nQhcjKJ7E6XfhPXdmzVJfCnETpGy/wDlT1lhG4rxC3rNNDl1ZqTKc04EJx9ErA1cUYz7TNmtHVfD2s0enlf1AQjHoxkSqbeg8f4avaqVzfTzGPqOM1K+6z5Yler1epTpr1QVNEXq2fhW0z41bkJ/Diyc1jVvfBn/AO2w8MmeGq940En5Rd0meLT00Ry3kD0XJR+N4v3r8usIOB/Q/Qrf1/DYw4lLipcDkjnw8dZBXLa7UQjYlFcynLp6GxUphacotl3OTwIEYSjMzzq7Ku2D2rsOMP8A8J4Nc/8AlQ/auOuuYV13FXPwzwiR2tR/SNUfKH7Z9q0XreqsBv4ck94tZqkrJsksbb9a1uEzP8Ss828JoPqMctZGptNi9OzLrCbGgkwttkHAZ2ejUYyKHoDvVEl5jtXhkHQTK4o2MiJJkgPN27sh3PehuO1XGEoJE6hjfv3qqx3E3GiIS7NVetWcYqlE6SndJrr2lkcklgOQe1JZpiwE4JjfCHublJmWjHhDxKzd1HDssoOZ2lNqybtq5ZuNu9BhM7SMVoaZuWNRC7pbsrUyJInFw11Gl0MePaWdzWyPEiC4hgTslAyTLg2pFrf4l8L3LcfG4fcNVaxljFzIrn8MZJIRHCPUabIawtdl8J8OuWLM9XeOUvRCB6VxtuTCcZmMiOEyNd/8OcWu8S0d2WojElbkROQwUEM3fIQ6R+tJ37UL1mZyoyMbU9eYb9xpDU3SE7UIZitwD70SLQhpi3bjbtBCEDAFL8XwaMc7kiiXLtwrK41f8DTAuVc4oZhPxeUwFWlPbahxqJO9cK3SFMnJWVquJRM29P8AM959j2qOI3rk7ng8zGCmSO1IkDNVzyPuuXvlud6Mp3Lm70xnL55pi/tGBEy4wvV+tSBKzdXrGVvH3qLgc8vdrd+WQe4W4dA+lUU7vN+1WkqGWr24gDjL61FrlNsOXMooebVwjIeUf0qoZwqrUpvSnlDC47EcFQBndM1PXrUkDBtRGVgj2ZV6SHRV8sVbkOWrNsw7tE5WSyxk+gV4tzUy4K9JebHbNEjE5VxvRAVfCHbnJe6lRK3btxVxgMvK5wUazCMt0y4pbi0m3pokcBLrQe2OnDYejPllekYnckp6FOQlqZ7wJMfNoWCFu0RMHKftRLZkc+dD9jn5GYXJgT8RPLkrykDAp2xjFUhlH5pHs16W3RaVVe3Pkc4M0QvykoFLC5o0elEq9xuTxzS2OgO1XjdYSjzGwi+1BK9HeW9E5xt2YTkNz5h3UazeMkWGnuQnzYknsJTF1bhb5vU+h0ql+zC5bhGRtzx6e9UfbPr/AJiXRnGxcvWy5AimJ9B67VlawtRuWpWYXAFjPnymHpvWtptTclCOUTDtj1oPGHHD7sQMc0X65rbl9Zcqa7G4M/8Aw6BbNxRydXPUp8nIkcwL2Kw+E3ZlogSeXPStONyWVzvtWHX27OH0R7ko7oc8gyEehWIsYSDltkpm2RcZcde7WoXp771WUyLbukIc7jdOlXw5ZeU2BYGxxSViV25ehCK9Pyvk+TTdwtm6J9aLKMbRGUAJTXL3aWnJuTedzR5HWfhM5hxlImsInpnfFGbtwjumXtigqx6V7xJcq53qLaN402OEKWnlVm1fneUcGfavfnlv+lErR+Hra3r91MBAD6tal/8AO+xS3A4hpb6G/iH7Uzf/AMxrfn0XL5P+rOvdWmrE82YvkJS178zV9K/w5+5VMpywd3vQ9ekdRADKFWksQxttUXfmvWl3XOaCmi3blOOZbFUmcrTUP8ug3jehiDkxVFM1dNqE9aVUW24ltRie9KxaJF3plKT9u7btw55oBSGs1s78sRWMOxQbtyUpYXp0oLSWYQ78N8nTuUfhumNZelBlyxgC1a1ElcgPRTNTw7+HxKUYbHK1mlqdOZa7w7Swgfw8+7QIy01jV33NuGLUFMmwL1980zzLjPnXzo1N2fErs5TWV+SXH+remFO3dcJsW52LWoJ4uLOaD5vcrTk/JXE3rZp9Ti3KRjCb09w7W6k1cbTenKElySc1I1PN09pzh86prI/JjGXFTY/L9aJqfytVKBppLbBcuDeovYJULQu77tD4vJhpLjFw4xROytZqzVXMxAhAQe6Uk9Uq5VJdaybQPVFQrXnpVXrROsbtGT5aFHrRJvyFEQlq3OQtzn5CuKE/moqH4e5/of2pya2jLnJjLu+f3aNe1t2//A09xjZDErp1l7eRSdySWrVscRn19abjEhAImCq5KOmJG9dhEI3ZEQwGaLHXamHS4vvS9erWz/IzhxPU/wBR9qIcVun5oxaz6mg6aXktE4vLvZPvVzi53s/ZrLr1P9MfgtiPE7T+aEo0Q4hpn+ZPpWJUZd6P20vBbjxDSmVu4DqpgKHZ11vV5bNwhZFOeZhl6g9vVrnbzz3/AA5bwAcds01gjaiHTFH6Zfgt+2WIuS4Sl3Vy0U5Hon3rnDtU5fNp/qPxdFyjUIHcrn45espfeh8XnILEBSOHamdU/ic+I2M+D37cJjNwGGsfh13T2+C3NFMEZJNf6cDmjB/8JvHYdqzdN/myPOO9SvuoMLBSq1bsVWhmXhr1er1EU1sfCeojp+OWebYuDAaxqtGUreZwUYyETs0Em+kceuMNBynWcgxXB6+EoXgnmMjqdyuq4hqLl/T6WVyWVXP3Kz/imIXdPrIHJfnvKUdstDPn1c3JGDhrsNd83wnwp8ohXMa/iOo4lehc1MosvDI5jENs102o/wD9P4dQSbJ0dzw/w1zOEjFWo+I7XJxK+nSaXD6lC0u+lhn/ALj6Zo/HpMrtlXd08c0Q2Nl868tQ1WiK4rLNSjXjtXnrROo1WrSqtEXij6dSS48n6lAoth+bHakzLRs7TgeTK19EyfvXRfDGvbNm7b2lJtvIPmVzNtQMedutDh8m1q7fL2uGPuUibdbwC1bvaCZHoyOV6I4rE1Om0XFpSt6y3+H1YoXoGOZ9a2fhZfwKduasXUn/ABVxy5bjn70LSGrc7xTgus4VN8e3m3nBdj0qvDeL6rhkJx07Hkmikyu84dN1OllZ1AXYbxxMztvXN8T4TpNHxScbNtIgJFcmaewHvKTjvEGIumsyE9Sn+E6t4neWdnk8Hd3zu1lL2wYoFvVXdHxazKxLl8YIzPMzUjrU84Xa3GMDfGK43j9/x+JSIuYwArV1GsvtmcufCGzV7fANFcsRuybrOWMvPVPugv/Z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1258888" y="908050"/>
            <a:ext cx="6625480" cy="403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3" name="Imagen 2" descr="Un grupo de personas en una sala&#10;&#10;El contenido generado por IA puede ser incorrecto.">
            <a:extLst>
              <a:ext uri="{FF2B5EF4-FFF2-40B4-BE49-F238E27FC236}">
                <a16:creationId xmlns:a16="http://schemas.microsoft.com/office/drawing/2014/main" xmlns="" id="{52CD866B-D158-2280-BCB1-86FA6FDEBF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692746"/>
            <a:ext cx="7560840" cy="403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967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5360 CuadroTexto">
            <a:extLst>
              <a:ext uri="{FF2B5EF4-FFF2-40B4-BE49-F238E27FC236}">
                <a16:creationId xmlns:a16="http://schemas.microsoft.com/office/drawing/2014/main" xmlns="" id="{053CE1BF-B503-4E7E-8BC8-F30FD52C2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2060848"/>
            <a:ext cx="8640960" cy="353943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</p:spPr>
        <p:txBody>
          <a:bodyPr wrap="square">
            <a:spAutoFit/>
            <a:flatTx/>
          </a:bodyPr>
          <a:lstStyle>
            <a:lvl1pPr marL="665163" indent="-4794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665163" marR="0" lvl="0" indent="-479425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_tradnl" altLang="" sz="2800" b="1" dirty="0">
                <a:solidFill>
                  <a:srgbClr val="FFFFFF"/>
                </a:solidFill>
                <a:latin typeface="Arial" panose="020B0604020202020204" pitchFamily="34" charset="0"/>
              </a:rPr>
              <a:t>Objetivo de la jornada</a:t>
            </a:r>
            <a:r>
              <a:rPr kumimoji="0" lang="es-ES_tradnl" altLang="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s-ES_tradnl" altLang="" sz="2800" b="1" dirty="0">
                <a:solidFill>
                  <a:srgbClr val="FFFFFF"/>
                </a:solidFill>
                <a:latin typeface="Arial" panose="020B0604020202020204" pitchFamily="34" charset="0"/>
              </a:rPr>
              <a:t>C</a:t>
            </a:r>
            <a:r>
              <a:rPr kumimoji="0" lang="es-ES_tradnl" altLang="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ontenido</a:t>
            </a:r>
            <a:r>
              <a:rPr kumimoji="0" lang="es-ES_tradnl" altLang="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de la Directiva Ministerial 001 del 26 de marzo de 2025</a:t>
            </a:r>
            <a:endParaRPr kumimoji="0" lang="es-ES_tradnl" altLang="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665163" marR="0" lvl="0" indent="-479425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_tradnl" altLang="" sz="2800" b="1" dirty="0">
                <a:solidFill>
                  <a:srgbClr val="FFFFFF"/>
                </a:solidFill>
                <a:latin typeface="Arial" panose="020B0604020202020204" pitchFamily="34" charset="0"/>
              </a:rPr>
              <a:t>Convocatorias  de participación en  los foros. </a:t>
            </a:r>
          </a:p>
          <a:p>
            <a:pPr marL="665163" marR="0" lvl="0" indent="-479425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_tradnl" altLang="" sz="2800" b="1" dirty="0">
                <a:solidFill>
                  <a:srgbClr val="FFFFFF"/>
                </a:solidFill>
                <a:latin typeface="Arial" panose="020B0604020202020204" pitchFamily="34" charset="0"/>
              </a:rPr>
              <a:t>Cronograma de actividades</a:t>
            </a:r>
          </a:p>
          <a:p>
            <a:pPr marL="185738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s-ES_tradnl" altLang="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507" name="15361 CuadroTexto">
            <a:extLst>
              <a:ext uri="{FF2B5EF4-FFF2-40B4-BE49-F238E27FC236}">
                <a16:creationId xmlns:a16="http://schemas.microsoft.com/office/drawing/2014/main" xmlns="" id="{BD2E0BDC-F96C-4B40-840F-260E00DF5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404813"/>
            <a:ext cx="7488832" cy="1169551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</p:spPr>
        <p:txBody>
          <a:bodyPr wrap="square">
            <a:spAutoFit/>
            <a:flatTx/>
          </a:bodyPr>
          <a:lstStyle>
            <a:lvl1pPr marL="665163" indent="-4794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665163" marR="0" lvl="0" indent="-479425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RUTA DE EXPOSICION</a:t>
            </a:r>
          </a:p>
          <a:p>
            <a:pPr marL="665163" marR="0" lvl="0" indent="-479425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" sz="28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TEMA CENTRAL: FOROS EDUCATIVOS</a:t>
            </a:r>
            <a:endParaRPr kumimoji="0" lang="es-ES" altLang="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7725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992888" cy="4320480"/>
          </a:xfrm>
        </p:spPr>
        <p:txBody>
          <a:bodyPr>
            <a:normAutofit/>
          </a:bodyPr>
          <a:lstStyle/>
          <a:p>
            <a:r>
              <a:rPr lang="es-C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CO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OBJETIVO CENTRAL DE ESTA JORNADA.</a:t>
            </a:r>
          </a:p>
          <a:p>
            <a:endParaRPr lang="es-CO" sz="28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r>
              <a:rPr lang="es-CO" sz="2800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Fomentar espacios de comunicación con autoridades locales, directivos y docentes, orientados a la socialización de la Directiva 001  del 26 de marzo de 2025, emanada desde el Ministerio de Educación Nacional. </a:t>
            </a:r>
          </a:p>
          <a:p>
            <a:endParaRPr lang="es-CO" sz="24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755576" y="4293096"/>
            <a:ext cx="7488832" cy="1584176"/>
          </a:xfrm>
        </p:spPr>
        <p:txBody>
          <a:bodyPr>
            <a:normAutofit fontScale="90000"/>
          </a:bodyPr>
          <a:lstStyle/>
          <a:p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>   </a:t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>            </a:t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  <a:t/>
            </a:r>
            <a:br>
              <a:rPr lang="es-CO" sz="3200" dirty="0">
                <a:solidFill>
                  <a:srgbClr val="40311D"/>
                </a:solidFill>
                <a:latin typeface="Century Gothic" panose="020B0502020202020204" pitchFamily="34" charset="0"/>
              </a:rPr>
            </a:br>
            <a:r>
              <a:rPr lang="es-CO" sz="4000" dirty="0">
                <a:solidFill>
                  <a:srgbClr val="40311D"/>
                </a:solidFill>
                <a:highlight>
                  <a:srgbClr val="FFFF00"/>
                </a:highlight>
                <a:latin typeface="Britannic Bold" panose="020B0903060703020204" pitchFamily="34" charset="0"/>
              </a:rPr>
              <a:t>Proyecto Educativo de País</a:t>
            </a:r>
            <a:r>
              <a:rPr lang="es-CO" sz="2700" b="1" dirty="0">
                <a:solidFill>
                  <a:srgbClr val="FF0000"/>
                </a:solidFill>
                <a:latin typeface="Century Gothic" panose="020B0502020202020204" pitchFamily="34" charset="0"/>
              </a:rPr>
              <a:t/>
            </a:r>
            <a:br>
              <a:rPr lang="es-CO" sz="27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es-CO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  <a:r>
              <a:rPr lang="es-CO" sz="2700" b="1" dirty="0">
                <a:solidFill>
                  <a:srgbClr val="FF0000"/>
                </a:solidFill>
                <a:latin typeface="Century Gothic" panose="020B0502020202020204" pitchFamily="34" charset="0"/>
              </a:rPr>
              <a:t/>
            </a:r>
            <a:br>
              <a:rPr lang="es-CO" sz="27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endParaRPr lang="es-CO" sz="27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2159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648072"/>
          </a:xfrm>
        </p:spPr>
        <p:txBody>
          <a:bodyPr/>
          <a:lstStyle/>
          <a:p>
            <a:r>
              <a:rPr lang="en-US" sz="3200" b="1" dirty="0">
                <a:solidFill>
                  <a:srgbClr val="FFC000"/>
                </a:solidFill>
              </a:rPr>
              <a:t>DIRECTIVA FOROS EDUCATIVOS 2025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400600"/>
          </a:xfrm>
        </p:spPr>
        <p:txBody>
          <a:bodyPr/>
          <a:lstStyle/>
          <a:p>
            <a:r>
              <a:rPr lang="en-US" sz="2800" dirty="0"/>
              <a:t>Gobernadores (as); alcaldes(as); </a:t>
            </a:r>
            <a:r>
              <a:rPr lang="en-US" sz="2800" dirty="0" err="1"/>
              <a:t>secretarios</a:t>
            </a:r>
            <a:r>
              <a:rPr lang="en-US" sz="2800" dirty="0"/>
              <a:t> (as) de educación; directivos (as) y docentes de establecimientos educativos de todos los niveles.</a:t>
            </a:r>
          </a:p>
          <a:p>
            <a:r>
              <a:rPr lang="es-MX" sz="2800" dirty="0"/>
              <a:t> </a:t>
            </a:r>
            <a:r>
              <a:rPr lang="es-MX" sz="2800" dirty="0">
                <a:solidFill>
                  <a:srgbClr val="FF0000"/>
                </a:solidFill>
                <a:highlight>
                  <a:srgbClr val="FFFF00"/>
                </a:highlight>
              </a:rPr>
              <a:t>Plan Nacional Decenal de Educación 2026-2035</a:t>
            </a:r>
            <a:r>
              <a:rPr lang="es-MX" sz="2800" dirty="0"/>
              <a:t> (Ley 115 de 1994- Artículo 72- Artículo 164 -Foros de educación como espacios de participación y reflexión sobre el estado de la educación.</a:t>
            </a:r>
          </a:p>
          <a:p>
            <a:r>
              <a:rPr lang="es-MX" sz="2800" dirty="0"/>
              <a:t>Promover la realización de </a:t>
            </a:r>
            <a:r>
              <a:rPr lang="es-MX" sz="2800" dirty="0">
                <a:solidFill>
                  <a:srgbClr val="FF0000"/>
                </a:solidFill>
                <a:highlight>
                  <a:srgbClr val="FFFF00"/>
                </a:highlight>
              </a:rPr>
              <a:t>Foros institucionales - Foros municipales y departamentales </a:t>
            </a:r>
            <a:r>
              <a:rPr lang="es-MX" sz="2800" dirty="0"/>
              <a:t>de educación.</a:t>
            </a:r>
          </a:p>
          <a:p>
            <a:r>
              <a:rPr lang="es-MX" sz="2800" dirty="0"/>
              <a:t>Construir insumos que aporten al diseño del Plan Nacional Decenal de Educación (2026 -</a:t>
            </a:r>
          </a:p>
          <a:p>
            <a:r>
              <a:rPr lang="es-MX" sz="2800" dirty="0"/>
              <a:t>2035).</a:t>
            </a:r>
          </a:p>
          <a:p>
            <a:pPr marL="0" indent="0">
              <a:buNone/>
            </a:pPr>
            <a:r>
              <a:rPr lang="en-US" sz="2400" dirty="0"/>
              <a:t>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964246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4" name="Oval 34">
            <a:extLst>
              <a:ext uri="{FF2B5EF4-FFF2-40B4-BE49-F238E27FC236}">
                <a16:creationId xmlns:a16="http://schemas.microsoft.com/office/drawing/2014/main" xmlns="" id="{9F5B2A16-19B4-432F-925F-1578910DA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453680"/>
            <a:ext cx="3005336" cy="1695400"/>
          </a:xfrm>
          <a:prstGeom prst="ellipse">
            <a:avLst/>
          </a:prstGeom>
          <a:gradFill rotWithShape="0">
            <a:gsLst>
              <a:gs pos="0">
                <a:srgbClr val="FF66CC"/>
              </a:gs>
              <a:gs pos="50000">
                <a:schemeClr val="tx1"/>
              </a:gs>
              <a:gs pos="100000">
                <a:srgbClr val="FF66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 LINEAS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sz="3600" dirty="0">
                <a:solidFill>
                  <a:srgbClr val="CC0066"/>
                </a:solidFill>
                <a:latin typeface="Impact" pitchFamily="34" charset="0"/>
              </a:rPr>
              <a:t>TEMATICAS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71716" name="Oval 36">
            <a:extLst>
              <a:ext uri="{FF2B5EF4-FFF2-40B4-BE49-F238E27FC236}">
                <a16:creationId xmlns:a16="http://schemas.microsoft.com/office/drawing/2014/main" xmlns="" id="{22F47E85-5DFA-4106-A9E2-0CF2D20A7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5" y="152400"/>
            <a:ext cx="2334862" cy="20574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50000">
                <a:schemeClr val="tx1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800" dirty="0">
                <a:solidFill>
                  <a:srgbClr val="008000"/>
                </a:solidFill>
                <a:latin typeface="Impact" pitchFamily="34" charset="0"/>
              </a:rPr>
              <a:t>1.- Educación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800" dirty="0">
                <a:solidFill>
                  <a:srgbClr val="008000"/>
                </a:solidFill>
                <a:latin typeface="Impact" pitchFamily="34" charset="0"/>
              </a:rPr>
              <a:t>pertinente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71717" name="Oval 37">
            <a:extLst>
              <a:ext uri="{FF2B5EF4-FFF2-40B4-BE49-F238E27FC236}">
                <a16:creationId xmlns:a16="http://schemas.microsoft.com/office/drawing/2014/main" xmlns="" id="{C9615529-BCAD-4919-9090-A9D94E192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76" y="2065784"/>
            <a:ext cx="2446978" cy="1867272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50000">
                <a:schemeClr val="tx1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800" dirty="0">
                <a:solidFill>
                  <a:srgbClr val="008000"/>
                </a:solidFill>
                <a:latin typeface="Impact" pitchFamily="34" charset="0"/>
              </a:rPr>
              <a:t>4- Uso y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800" dirty="0">
                <a:solidFill>
                  <a:srgbClr val="008000"/>
                </a:solidFill>
                <a:latin typeface="Impact" pitchFamily="34" charset="0"/>
              </a:rPr>
              <a:t>apropiación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800" dirty="0">
                <a:solidFill>
                  <a:srgbClr val="008000"/>
                </a:solidFill>
                <a:latin typeface="Impact" pitchFamily="34" charset="0"/>
              </a:rPr>
              <a:t>de las TIC.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71718" name="Oval 38">
            <a:extLst>
              <a:ext uri="{FF2B5EF4-FFF2-40B4-BE49-F238E27FC236}">
                <a16:creationId xmlns:a16="http://schemas.microsoft.com/office/drawing/2014/main" xmlns="" id="{3FBC302B-3DAA-41F1-AB48-41EFE2669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872" y="4495800"/>
            <a:ext cx="2676128" cy="20574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50000">
                <a:schemeClr val="tx1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800" dirty="0">
                <a:solidFill>
                  <a:srgbClr val="008000"/>
                </a:solidFill>
                <a:latin typeface="Impact" pitchFamily="34" charset="0"/>
              </a:rPr>
              <a:t>3.- Educación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800" dirty="0">
                <a:solidFill>
                  <a:srgbClr val="008000"/>
                </a:solidFill>
                <a:latin typeface="Impact" pitchFamily="34" charset="0"/>
              </a:rPr>
              <a:t>Inicial 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71713" name="Oval 33">
            <a:extLst>
              <a:ext uri="{FF2B5EF4-FFF2-40B4-BE49-F238E27FC236}">
                <a16:creationId xmlns:a16="http://schemas.microsoft.com/office/drawing/2014/main" xmlns="" id="{EBE04253-4B7E-4339-9E7A-A959EE9C3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00" y="2065784"/>
            <a:ext cx="2520280" cy="2011288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50000">
                <a:schemeClr val="tx1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800" dirty="0">
                <a:solidFill>
                  <a:srgbClr val="008000"/>
                </a:solidFill>
                <a:latin typeface="Impact" pitchFamily="34" charset="0"/>
              </a:rPr>
              <a:t>2.- Educación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800" dirty="0">
                <a:solidFill>
                  <a:srgbClr val="008000"/>
                </a:solidFill>
                <a:latin typeface="Impact" pitchFamily="34" charset="0"/>
              </a:rPr>
              <a:t>incluyente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71719" name="Rectangle 39">
            <a:extLst>
              <a:ext uri="{FF2B5EF4-FFF2-40B4-BE49-F238E27FC236}">
                <a16:creationId xmlns:a16="http://schemas.microsoft.com/office/drawing/2014/main" xmlns="" id="{C8DF4AB6-26FA-440A-AF63-05CAA99DD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83096"/>
            <a:ext cx="2819400" cy="1240904"/>
          </a:xfrm>
          <a:prstGeom prst="rect">
            <a:avLst/>
          </a:prstGeom>
          <a:gradFill rotWithShape="0">
            <a:gsLst>
              <a:gs pos="0">
                <a:srgbClr val="669900"/>
              </a:gs>
              <a:gs pos="50000">
                <a:schemeClr val="tx1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dirty="0">
                <a:solidFill>
                  <a:srgbClr val="00B050"/>
                </a:solidFill>
                <a:latin typeface="Haettenschweiler" pitchFamily="34" charset="0"/>
              </a:rPr>
              <a:t>5.- Educación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dirty="0">
                <a:solidFill>
                  <a:srgbClr val="00B050"/>
                </a:solidFill>
                <a:latin typeface="Haettenschweiler" pitchFamily="34" charset="0"/>
              </a:rPr>
              <a:t>ambiental</a:t>
            </a:r>
            <a:r>
              <a:rPr lang="es-ES" sz="3200" dirty="0">
                <a:solidFill>
                  <a:srgbClr val="FF0033"/>
                </a:solidFill>
                <a:latin typeface="Haettenschweiler" pitchFamily="34" charset="0"/>
              </a:rPr>
              <a:t>,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FF0033"/>
              </a:solidFill>
              <a:effectLst/>
              <a:uLnTx/>
              <a:uFillTx/>
              <a:latin typeface="Haettenschweiler" pitchFamily="34" charset="0"/>
              <a:ea typeface="+mn-ea"/>
              <a:cs typeface="+mn-cs"/>
            </a:endParaRPr>
          </a:p>
        </p:txBody>
      </p:sp>
      <p:sp>
        <p:nvSpPr>
          <p:cNvPr id="71720" name="Rectangle 40">
            <a:extLst>
              <a:ext uri="{FF2B5EF4-FFF2-40B4-BE49-F238E27FC236}">
                <a16:creationId xmlns:a16="http://schemas.microsoft.com/office/drawing/2014/main" xmlns="" id="{421FA1D4-12D8-40D5-94E8-3A5098A9A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6136" y="304800"/>
            <a:ext cx="3096344" cy="1219200"/>
          </a:xfrm>
          <a:prstGeom prst="rect">
            <a:avLst/>
          </a:prstGeom>
          <a:gradFill rotWithShape="0">
            <a:gsLst>
              <a:gs pos="0">
                <a:srgbClr val="669900"/>
              </a:gs>
              <a:gs pos="50000">
                <a:schemeClr val="tx1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dirty="0">
                <a:solidFill>
                  <a:srgbClr val="FF0033"/>
                </a:solidFill>
                <a:latin typeface="Haettenschweiler" pitchFamily="34" charset="0"/>
              </a:rPr>
              <a:t>6.- Permanencia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dirty="0">
                <a:solidFill>
                  <a:srgbClr val="FF0033"/>
                </a:solidFill>
                <a:latin typeface="Haettenschweiler" pitchFamily="34" charset="0"/>
              </a:rPr>
              <a:t>escolar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FF0033"/>
              </a:solidFill>
              <a:effectLst/>
              <a:uLnTx/>
              <a:uFillTx/>
              <a:latin typeface="Haettenschweiler" pitchFamily="34" charset="0"/>
              <a:ea typeface="+mn-ea"/>
              <a:cs typeface="+mn-cs"/>
            </a:endParaRPr>
          </a:p>
        </p:txBody>
      </p:sp>
      <p:sp>
        <p:nvSpPr>
          <p:cNvPr id="71721" name="Rectangle 41">
            <a:extLst>
              <a:ext uri="{FF2B5EF4-FFF2-40B4-BE49-F238E27FC236}">
                <a16:creationId xmlns:a16="http://schemas.microsoft.com/office/drawing/2014/main" xmlns="" id="{2D388DBE-17E1-4CE1-BFF9-DD9E9CDD2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76" y="4293096"/>
            <a:ext cx="2819400" cy="1008112"/>
          </a:xfrm>
          <a:prstGeom prst="rect">
            <a:avLst/>
          </a:prstGeom>
          <a:gradFill rotWithShape="0">
            <a:gsLst>
              <a:gs pos="0">
                <a:srgbClr val="669900"/>
              </a:gs>
              <a:gs pos="50000">
                <a:schemeClr val="tx1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dirty="0">
                <a:solidFill>
                  <a:srgbClr val="FF0033"/>
                </a:solidFill>
                <a:latin typeface="Haettenschweiler" pitchFamily="34" charset="0"/>
              </a:rPr>
              <a:t>8.- Financiación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dirty="0">
                <a:solidFill>
                  <a:srgbClr val="FF0033"/>
                </a:solidFill>
                <a:latin typeface="Haettenschweiler" pitchFamily="34" charset="0"/>
              </a:rPr>
              <a:t>de la educación 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FF0033"/>
              </a:solidFill>
              <a:effectLst/>
              <a:uLnTx/>
              <a:uFillTx/>
              <a:latin typeface="Haettenschweiler" pitchFamily="34" charset="0"/>
              <a:ea typeface="+mn-ea"/>
              <a:cs typeface="+mn-cs"/>
            </a:endParaRPr>
          </a:p>
        </p:txBody>
      </p:sp>
      <p:sp>
        <p:nvSpPr>
          <p:cNvPr id="71722" name="Rectangle 42">
            <a:extLst>
              <a:ext uri="{FF2B5EF4-FFF2-40B4-BE49-F238E27FC236}">
                <a16:creationId xmlns:a16="http://schemas.microsoft.com/office/drawing/2014/main" xmlns="" id="{F51548F9-21C6-4598-965D-10020A4D1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029200"/>
            <a:ext cx="2819400" cy="1219200"/>
          </a:xfrm>
          <a:prstGeom prst="rect">
            <a:avLst/>
          </a:prstGeom>
          <a:gradFill rotWithShape="0">
            <a:gsLst>
              <a:gs pos="0">
                <a:srgbClr val="669900"/>
              </a:gs>
              <a:gs pos="50000">
                <a:schemeClr val="tx1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dirty="0">
                <a:solidFill>
                  <a:srgbClr val="FF0033"/>
                </a:solidFill>
                <a:latin typeface="Haettenschweiler" pitchFamily="34" charset="0"/>
              </a:rPr>
              <a:t>7.- Dignificación de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dirty="0">
                <a:solidFill>
                  <a:srgbClr val="FF0033"/>
                </a:solidFill>
                <a:latin typeface="Haettenschweiler" pitchFamily="34" charset="0"/>
              </a:rPr>
              <a:t> la labor docente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FF0033"/>
              </a:solidFill>
              <a:effectLst/>
              <a:uLnTx/>
              <a:uFillTx/>
              <a:latin typeface="Haettenschweiler" pitchFamily="34" charset="0"/>
              <a:ea typeface="+mn-ea"/>
              <a:cs typeface="+mn-cs"/>
            </a:endParaRPr>
          </a:p>
        </p:txBody>
      </p:sp>
      <p:sp>
        <p:nvSpPr>
          <p:cNvPr id="3" name="Rectangle 41">
            <a:extLst>
              <a:ext uri="{FF2B5EF4-FFF2-40B4-BE49-F238E27FC236}">
                <a16:creationId xmlns:a16="http://schemas.microsoft.com/office/drawing/2014/main" xmlns="" id="{B530CD6C-44AA-0D8C-7066-7A4F79E31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76" y="5545088"/>
            <a:ext cx="2819400" cy="1008112"/>
          </a:xfrm>
          <a:prstGeom prst="rect">
            <a:avLst/>
          </a:prstGeom>
          <a:gradFill rotWithShape="0">
            <a:gsLst>
              <a:gs pos="0">
                <a:srgbClr val="669900"/>
              </a:gs>
              <a:gs pos="50000">
                <a:schemeClr val="tx1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dirty="0">
                <a:solidFill>
                  <a:srgbClr val="FF0033"/>
                </a:solidFill>
                <a:latin typeface="Haettenschweiler" pitchFamily="34" charset="0"/>
              </a:rPr>
              <a:t>9.- Otros temas 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FF0033"/>
              </a:solidFill>
              <a:effectLst/>
              <a:uLnTx/>
              <a:uFillTx/>
              <a:latin typeface="Haettenschweiler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528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71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1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71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1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71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71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71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71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4" grpId="0" animBg="1"/>
      <p:bldP spid="71716" grpId="0" animBg="1" autoUpdateAnimBg="0"/>
      <p:bldP spid="71717" grpId="0" animBg="1" autoUpdateAnimBg="0"/>
      <p:bldP spid="71718" grpId="0" animBg="1" autoUpdateAnimBg="0"/>
      <p:bldP spid="71713" grpId="0" animBg="1" autoUpdateAnimBg="0"/>
      <p:bldP spid="71719" grpId="0" animBg="1" autoUpdateAnimBg="0"/>
      <p:bldP spid="71720" grpId="0" animBg="1" autoUpdateAnimBg="0"/>
      <p:bldP spid="71721" grpId="0" animBg="1" autoUpdateAnimBg="0"/>
      <p:bldP spid="71722" grpId="0" animBg="1" autoUpdateAnimBg="0"/>
      <p:bldP spid="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4" name="Oval 34"/>
          <p:cNvSpPr>
            <a:spLocks noChangeArrowheads="1"/>
          </p:cNvSpPr>
          <p:nvPr/>
        </p:nvSpPr>
        <p:spPr bwMode="auto">
          <a:xfrm>
            <a:off x="3203848" y="2204864"/>
            <a:ext cx="3111317" cy="2160240"/>
          </a:xfrm>
          <a:prstGeom prst="ellipse">
            <a:avLst/>
          </a:prstGeom>
          <a:gradFill rotWithShape="0">
            <a:gsLst>
              <a:gs pos="0">
                <a:srgbClr val="FF66CC"/>
              </a:gs>
              <a:gs pos="50000">
                <a:schemeClr val="tx1"/>
              </a:gs>
              <a:gs pos="100000">
                <a:srgbClr val="FF66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ROL DE LAS AUTORIDADES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71716" name="Oval 36"/>
          <p:cNvSpPr>
            <a:spLocks noChangeArrowheads="1"/>
          </p:cNvSpPr>
          <p:nvPr/>
        </p:nvSpPr>
        <p:spPr bwMode="auto">
          <a:xfrm>
            <a:off x="2532267" y="229344"/>
            <a:ext cx="4127965" cy="1789956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50000">
                <a:schemeClr val="tx1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schemeClr val="accent2">
                    <a:lumMod val="75000"/>
                  </a:schemeClr>
                </a:solidFill>
                <a:latin typeface="Impact" pitchFamily="34" charset="0"/>
              </a:rPr>
              <a:t>Foros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schemeClr val="accent2">
                    <a:lumMod val="75000"/>
                  </a:schemeClr>
                </a:solidFill>
                <a:latin typeface="Impact" pitchFamily="34" charset="0"/>
              </a:rPr>
              <a:t>Institucionales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schemeClr val="accent2">
                    <a:lumMod val="75000"/>
                  </a:schemeClr>
                </a:solidFill>
                <a:latin typeface="Impact" pitchFamily="34" charset="0"/>
              </a:rPr>
              <a:t> ( Rectores- docentes)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Impact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71717" name="Oval 37"/>
          <p:cNvSpPr>
            <a:spLocks noChangeArrowheads="1"/>
          </p:cNvSpPr>
          <p:nvPr/>
        </p:nvSpPr>
        <p:spPr bwMode="auto">
          <a:xfrm>
            <a:off x="107505" y="1592796"/>
            <a:ext cx="2967300" cy="3924436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50000">
                <a:schemeClr val="tx1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Foro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departamental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71718" name="Oval 38"/>
          <p:cNvSpPr>
            <a:spLocks noChangeArrowheads="1"/>
          </p:cNvSpPr>
          <p:nvPr/>
        </p:nvSpPr>
        <p:spPr bwMode="auto">
          <a:xfrm>
            <a:off x="2532267" y="4725144"/>
            <a:ext cx="4055957" cy="1789956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50000">
                <a:schemeClr val="tx1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Preguntas orientadoras</a:t>
            </a:r>
          </a:p>
        </p:txBody>
      </p:sp>
      <p:sp>
        <p:nvSpPr>
          <p:cNvPr id="71713" name="Oval 33"/>
          <p:cNvSpPr>
            <a:spLocks noChangeArrowheads="1"/>
          </p:cNvSpPr>
          <p:nvPr/>
        </p:nvSpPr>
        <p:spPr bwMode="auto">
          <a:xfrm>
            <a:off x="6440562" y="1484784"/>
            <a:ext cx="2595933" cy="3924436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50000">
                <a:schemeClr val="tx1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400" dirty="0">
                <a:solidFill>
                  <a:schemeClr val="accent2">
                    <a:lumMod val="75000"/>
                  </a:schemeClr>
                </a:solidFill>
                <a:latin typeface="Impact" pitchFamily="34" charset="0"/>
              </a:rPr>
              <a:t>Foros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400" dirty="0">
                <a:solidFill>
                  <a:schemeClr val="accent2">
                    <a:lumMod val="75000"/>
                  </a:schemeClr>
                </a:solidFill>
                <a:latin typeface="Impact" pitchFamily="34" charset="0"/>
              </a:rPr>
              <a:t>municipales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400" dirty="0">
                <a:solidFill>
                  <a:schemeClr val="accent2">
                    <a:lumMod val="75000"/>
                  </a:schemeClr>
                </a:solidFill>
                <a:latin typeface="Impact" pitchFamily="34" charset="0"/>
              </a:rPr>
              <a:t> ( Directivos- docentes -autoridades) </a:t>
            </a:r>
          </a:p>
        </p:txBody>
      </p:sp>
    </p:spTree>
    <p:extLst>
      <p:ext uri="{BB962C8B-B14F-4D97-AF65-F5344CB8AC3E}">
        <p14:creationId xmlns:p14="http://schemas.microsoft.com/office/powerpoint/2010/main" xmlns="" val="230688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4" grpId="0" animBg="1" autoUpdateAnimBg="0"/>
      <p:bldP spid="71716" grpId="0" animBg="1" autoUpdateAnimBg="0"/>
      <p:bldP spid="71717" grpId="0" animBg="1" autoUpdateAnimBg="0"/>
      <p:bldP spid="71718" grpId="0" animBg="1" autoUpdateAnimBg="0"/>
      <p:bldP spid="7171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7" y="332656"/>
            <a:ext cx="8280919" cy="100811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CO" sz="3200" dirty="0"/>
              <a:t>PREGUNTAS ORIENTADORAS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395536" y="1556799"/>
            <a:ext cx="8208911" cy="432041"/>
          </a:xfrm>
        </p:spPr>
        <p:txBody>
          <a:bodyPr>
            <a:noAutofit/>
          </a:bodyPr>
          <a:lstStyle/>
          <a:p>
            <a:pPr algn="ctr"/>
            <a:r>
              <a:rPr lang="es-CO" dirty="0"/>
              <a:t>Corresponden a cada línea temática: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395537" y="3140968"/>
            <a:ext cx="1800199" cy="338437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sz="1600" dirty="0"/>
              <a:t>¿Cuáles son los principales desafíos y propuestas de sus comunidades educativas para que en el</a:t>
            </a:r>
          </a:p>
          <a:p>
            <a:pPr marL="0" indent="0" algn="just">
              <a:buNone/>
            </a:pPr>
            <a:r>
              <a:rPr lang="es-MX" sz="1600" dirty="0"/>
              <a:t>próximo decenio la educación logre una mayor pertinencia en la formación, en sus enfoques y</a:t>
            </a:r>
          </a:p>
          <a:p>
            <a:pPr marL="0" indent="0" algn="just">
              <a:buNone/>
            </a:pPr>
            <a:r>
              <a:rPr lang="es-MX" sz="1600" dirty="0"/>
              <a:t>métodos atendiendo las dinámicas sociales, culturales, políticas, económicas y ambientales de sus</a:t>
            </a:r>
          </a:p>
          <a:p>
            <a:pPr marL="0" indent="0" algn="just">
              <a:buNone/>
            </a:pPr>
            <a:r>
              <a:rPr lang="es-MX" sz="1600" dirty="0"/>
              <a:t>territorios y de país?</a:t>
            </a:r>
            <a:endParaRPr lang="es-CO" sz="1600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2483769" y="2213174"/>
            <a:ext cx="1656183" cy="4957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CO" sz="1600" dirty="0">
                <a:solidFill>
                  <a:srgbClr val="FF0000"/>
                </a:solidFill>
              </a:rPr>
              <a:t>2.- Educación incluyente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2483770" y="2924944"/>
            <a:ext cx="1656182" cy="3600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CO" sz="1600" dirty="0"/>
              <a:t>. </a:t>
            </a:r>
            <a:r>
              <a:rPr lang="es-MX" sz="1500" dirty="0"/>
              <a:t>Qué estrategias y prácticas deben implementarse para asegurar una educación incluyente que</a:t>
            </a:r>
          </a:p>
          <a:p>
            <a:pPr marL="0" indent="0" algn="just">
              <a:buNone/>
            </a:pPr>
            <a:r>
              <a:rPr lang="es-MX" sz="1500" dirty="0"/>
              <a:t>promueva la equidad y diversidad de género, el respeto por la diversidad de capacidades, y por la</a:t>
            </a:r>
          </a:p>
          <a:p>
            <a:pPr marL="0" indent="0" algn="just">
              <a:buNone/>
            </a:pPr>
            <a:r>
              <a:rPr lang="es-MX" sz="1500" dirty="0"/>
              <a:t>diversidad cultural y la lucha contra el racismo, garantizando así una formación integral que</a:t>
            </a:r>
          </a:p>
          <a:p>
            <a:pPr marL="0" indent="0" algn="just">
              <a:buNone/>
            </a:pPr>
            <a:r>
              <a:rPr lang="es-MX" sz="1500" dirty="0"/>
              <a:t>contribuya a la justicia social, la paz y la reconciliación durante la próxima década?</a:t>
            </a:r>
            <a:endParaRPr lang="es-CO" sz="1500" dirty="0"/>
          </a:p>
        </p:txBody>
      </p:sp>
      <p:sp>
        <p:nvSpPr>
          <p:cNvPr id="12" name="11 Rectángulo"/>
          <p:cNvSpPr/>
          <p:nvPr/>
        </p:nvSpPr>
        <p:spPr>
          <a:xfrm>
            <a:off x="395538" y="2204864"/>
            <a:ext cx="180019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defRPr/>
            </a:pPr>
            <a:r>
              <a:rPr lang="es-CO" b="1" dirty="0">
                <a:solidFill>
                  <a:srgbClr val="FF0000"/>
                </a:solidFill>
              </a:rPr>
              <a:t>1.-Educación pertinente 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6 Marcador de texto"/>
          <p:cNvSpPr txBox="1">
            <a:spLocks/>
          </p:cNvSpPr>
          <p:nvPr/>
        </p:nvSpPr>
        <p:spPr>
          <a:xfrm>
            <a:off x="4427985" y="2213174"/>
            <a:ext cx="1656183" cy="4957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CO" sz="1600" dirty="0">
                <a:solidFill>
                  <a:srgbClr val="FF0000"/>
                </a:solidFill>
              </a:rPr>
              <a:t>3.- Educación Inicial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5" name="6 Marcador de texto"/>
          <p:cNvSpPr txBox="1">
            <a:spLocks/>
          </p:cNvSpPr>
          <p:nvPr/>
        </p:nvSpPr>
        <p:spPr>
          <a:xfrm>
            <a:off x="4355977" y="2924944"/>
            <a:ext cx="1872208" cy="3600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s-MX" sz="6400" b="0" dirty="0">
                <a:solidFill>
                  <a:prstClr val="black"/>
                </a:solidFill>
              </a:rPr>
              <a:t>¿Cuáles son las principales propuestas que se requieren en el próximo Plan Decenal de Educación</a:t>
            </a:r>
          </a:p>
          <a:p>
            <a:pPr lvl="0">
              <a:defRPr/>
            </a:pPr>
            <a:r>
              <a:rPr lang="es-MX" sz="6400" b="0" dirty="0">
                <a:solidFill>
                  <a:prstClr val="black"/>
                </a:solidFill>
              </a:rPr>
              <a:t>para que materializar la universalización de una educación inicial integral, incluyente y de calidad</a:t>
            </a:r>
          </a:p>
          <a:p>
            <a:pPr lvl="0">
              <a:defRPr/>
            </a:pPr>
            <a:r>
              <a:rPr lang="es-MX" sz="6400" b="0" dirty="0">
                <a:solidFill>
                  <a:prstClr val="black"/>
                </a:solidFill>
              </a:rPr>
              <a:t>para los niños y niñas en sus territorios?</a:t>
            </a:r>
            <a:endParaRPr kumimoji="0" lang="es-CO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444207" y="2213174"/>
            <a:ext cx="2160239" cy="50405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rgbClr val="FF0000"/>
                </a:solidFill>
              </a:rPr>
              <a:t>4.- Apropiación de las TIC.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444208" y="2924944"/>
            <a:ext cx="2232248" cy="36004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>
                <a:solidFill>
                  <a:schemeClr val="tx1"/>
                </a:solidFill>
              </a:rPr>
              <a:t>¿De qué manera podría la integración de las TIC y la IA en la escuela transformar y potenciar los</a:t>
            </a:r>
          </a:p>
          <a:p>
            <a:pPr algn="just"/>
            <a:r>
              <a:rPr lang="es-MX">
                <a:solidFill>
                  <a:schemeClr val="tx1"/>
                </a:solidFill>
              </a:rPr>
              <a:t>procesos de enseñanza y aprendizaje proyectando al país como una potencia en este ámbito?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288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p" animBg="1"/>
      <p:bldP spid="7" grpId="0" build="p" animBg="1"/>
      <p:bldP spid="8" grpId="0" build="p" animBg="1"/>
      <p:bldP spid="12" grpId="0" animBg="1"/>
      <p:bldP spid="10" grpId="0" animBg="1"/>
      <p:bldP spid="15" grpId="0" animBg="1"/>
      <p:bldP spid="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B5373AB-BB54-9C1F-BDF4-5B246140B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>
            <a:extLst>
              <a:ext uri="{FF2B5EF4-FFF2-40B4-BE49-F238E27FC236}">
                <a16:creationId xmlns:a16="http://schemas.microsoft.com/office/drawing/2014/main" xmlns="" id="{9FBD6457-CE0E-B610-A2CD-E4AA9D03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7" y="332656"/>
            <a:ext cx="8280919" cy="72008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CO" sz="3200" dirty="0"/>
              <a:t>PREGUNTAS ORIENTADORAS</a:t>
            </a:r>
          </a:p>
        </p:txBody>
      </p:sp>
      <p:sp>
        <p:nvSpPr>
          <p:cNvPr id="6" name="5 Marcador de contenido">
            <a:extLst>
              <a:ext uri="{FF2B5EF4-FFF2-40B4-BE49-F238E27FC236}">
                <a16:creationId xmlns:a16="http://schemas.microsoft.com/office/drawing/2014/main" xmlns="" id="{478E664C-9E73-659F-BA9D-B5211C953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1521" y="2348880"/>
            <a:ext cx="1944216" cy="41764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sz="1600" dirty="0"/>
              <a:t>¿Cuáles son los principales obstáculos que enfrentan los establecimientos educativos en Colombia</a:t>
            </a:r>
          </a:p>
          <a:p>
            <a:pPr marL="0" indent="0" algn="just">
              <a:buNone/>
            </a:pPr>
            <a:r>
              <a:rPr lang="es-MX" sz="1600" dirty="0"/>
              <a:t>para la implementación efectiva de la educación ambiental en sus diferentes estrategias y cómo</a:t>
            </a:r>
          </a:p>
          <a:p>
            <a:pPr marL="0" indent="0" algn="just">
              <a:buNone/>
            </a:pPr>
            <a:r>
              <a:rPr lang="es-MX" sz="1600" dirty="0"/>
              <a:t>superarlos para garantizar una formación integral que promueva el respeto, la comprensión de los</a:t>
            </a:r>
          </a:p>
          <a:p>
            <a:pPr marL="0" indent="0" algn="just">
              <a:buNone/>
            </a:pPr>
            <a:r>
              <a:rPr lang="es-MX" sz="1600" dirty="0"/>
              <a:t>entornos naturales y las acciones individuales y colectivas especialmente en contextos de riesgo</a:t>
            </a:r>
          </a:p>
          <a:p>
            <a:pPr marL="0" indent="0" algn="just">
              <a:buNone/>
            </a:pPr>
            <a:r>
              <a:rPr lang="es-MX" sz="1600" dirty="0"/>
              <a:t>ecosistémico?</a:t>
            </a:r>
            <a:endParaRPr lang="es-CO" sz="1600" dirty="0"/>
          </a:p>
        </p:txBody>
      </p:sp>
      <p:sp>
        <p:nvSpPr>
          <p:cNvPr id="7" name="6 Marcador de texto">
            <a:extLst>
              <a:ext uri="{FF2B5EF4-FFF2-40B4-BE49-F238E27FC236}">
                <a16:creationId xmlns:a16="http://schemas.microsoft.com/office/drawing/2014/main" xmlns="" id="{C44E634D-1694-457C-F223-FEEECD89BF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83769" y="1412778"/>
            <a:ext cx="1656183" cy="7200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CO" sz="1600" dirty="0">
                <a:solidFill>
                  <a:srgbClr val="FF0000"/>
                </a:solidFill>
              </a:rPr>
              <a:t>6.- Permanencia escolar </a:t>
            </a:r>
          </a:p>
        </p:txBody>
      </p:sp>
      <p:sp>
        <p:nvSpPr>
          <p:cNvPr id="8" name="7 Marcador de contenido">
            <a:extLst>
              <a:ext uri="{FF2B5EF4-FFF2-40B4-BE49-F238E27FC236}">
                <a16:creationId xmlns:a16="http://schemas.microsoft.com/office/drawing/2014/main" xmlns="" id="{F4D21DAA-CFA0-CA5F-A204-2BAC471FFD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411759" y="2492900"/>
            <a:ext cx="1872208" cy="40324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1600" dirty="0"/>
              <a:t>¿Cuáles son las estrategias que deberían considerarse en el próximo Plan Decenal de Educación</a:t>
            </a:r>
          </a:p>
          <a:p>
            <a:pPr marL="0" indent="0" algn="just">
              <a:buNone/>
            </a:pPr>
            <a:r>
              <a:rPr lang="es-MX" sz="1600" dirty="0"/>
              <a:t>con el fin de asegurar la permanencia y continuidad en el sistema educativo, pese a los factores que pueden afectarlas?</a:t>
            </a:r>
            <a:endParaRPr lang="es-CO" sz="1600" dirty="0"/>
          </a:p>
        </p:txBody>
      </p:sp>
      <p:sp>
        <p:nvSpPr>
          <p:cNvPr id="12" name="11 Rectángulo">
            <a:extLst>
              <a:ext uri="{FF2B5EF4-FFF2-40B4-BE49-F238E27FC236}">
                <a16:creationId xmlns:a16="http://schemas.microsoft.com/office/drawing/2014/main" xmlns="" id="{5B48BE90-A900-CD73-70F6-6B5EFB08CA7F}"/>
              </a:ext>
            </a:extLst>
          </p:cNvPr>
          <p:cNvSpPr/>
          <p:nvPr/>
        </p:nvSpPr>
        <p:spPr>
          <a:xfrm>
            <a:off x="395538" y="1412777"/>
            <a:ext cx="180019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defRPr/>
            </a:pPr>
            <a:r>
              <a:rPr lang="es-CO" b="1" dirty="0">
                <a:solidFill>
                  <a:srgbClr val="FF0000"/>
                </a:solidFill>
              </a:rPr>
              <a:t>5.- Educación ambiental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6 Marcador de texto">
            <a:extLst>
              <a:ext uri="{FF2B5EF4-FFF2-40B4-BE49-F238E27FC236}">
                <a16:creationId xmlns:a16="http://schemas.microsoft.com/office/drawing/2014/main" xmlns="" id="{A2232962-D382-8041-C485-3171D93139BF}"/>
              </a:ext>
            </a:extLst>
          </p:cNvPr>
          <p:cNvSpPr txBox="1">
            <a:spLocks/>
          </p:cNvSpPr>
          <p:nvPr/>
        </p:nvSpPr>
        <p:spPr>
          <a:xfrm>
            <a:off x="4427985" y="1412777"/>
            <a:ext cx="1656183" cy="8640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CO" sz="1600" dirty="0">
                <a:solidFill>
                  <a:srgbClr val="FF0000"/>
                </a:solidFill>
              </a:rPr>
              <a:t>7.- Dignificación de  la labor docente. 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5" name="6 Marcador de texto">
            <a:extLst>
              <a:ext uri="{FF2B5EF4-FFF2-40B4-BE49-F238E27FC236}">
                <a16:creationId xmlns:a16="http://schemas.microsoft.com/office/drawing/2014/main" xmlns="" id="{60742A07-829A-B0B0-6A2A-4B726310F0CA}"/>
              </a:ext>
            </a:extLst>
          </p:cNvPr>
          <p:cNvSpPr txBox="1">
            <a:spLocks/>
          </p:cNvSpPr>
          <p:nvPr/>
        </p:nvSpPr>
        <p:spPr>
          <a:xfrm>
            <a:off x="4572000" y="2492900"/>
            <a:ext cx="1944215" cy="40324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70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endParaRPr lang="es-MX" dirty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s-MX" dirty="0">
                <a:solidFill>
                  <a:schemeClr val="tx1"/>
                </a:solidFill>
              </a:rPr>
              <a:t>¿</a:t>
            </a:r>
            <a:r>
              <a:rPr lang="es-MX" b="0" dirty="0">
                <a:solidFill>
                  <a:schemeClr val="tx1"/>
                </a:solidFill>
              </a:rPr>
              <a:t>Qué estrategias podemos implementar en los próximos diez años para garantizar la dignificación</a:t>
            </a:r>
          </a:p>
          <a:p>
            <a:pPr lvl="0">
              <a:defRPr/>
            </a:pPr>
            <a:r>
              <a:rPr lang="es-MX" b="0" dirty="0">
                <a:solidFill>
                  <a:schemeClr val="tx1"/>
                </a:solidFill>
              </a:rPr>
              <a:t>de la labor docente, promoviendo condiciones justas, formación continua, bienestar y reconocimiento</a:t>
            </a:r>
          </a:p>
          <a:p>
            <a:pPr lvl="0">
              <a:defRPr/>
            </a:pPr>
            <a:r>
              <a:rPr lang="es-MX" b="0" dirty="0">
                <a:solidFill>
                  <a:schemeClr val="tx1"/>
                </a:solidFill>
              </a:rPr>
              <a:t>en la sociedad?</a:t>
            </a:r>
          </a:p>
          <a:p>
            <a:pPr lvl="0"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6AA4F544-DF83-2AFC-9D42-ADAF99117625}"/>
              </a:ext>
            </a:extLst>
          </p:cNvPr>
          <p:cNvSpPr/>
          <p:nvPr/>
        </p:nvSpPr>
        <p:spPr>
          <a:xfrm>
            <a:off x="6444207" y="1412777"/>
            <a:ext cx="2160239" cy="86409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rgbClr val="FF0000"/>
                </a:solidFill>
              </a:rPr>
              <a:t>8.- Financiación de la educación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C3D77808-41AB-5B33-BD3F-2F2595C328BF}"/>
              </a:ext>
            </a:extLst>
          </p:cNvPr>
          <p:cNvSpPr/>
          <p:nvPr/>
        </p:nvSpPr>
        <p:spPr>
          <a:xfrm>
            <a:off x="6660231" y="2528900"/>
            <a:ext cx="2232248" cy="399644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chemeClr val="tx1"/>
                </a:solidFill>
              </a:rPr>
              <a:t>¿Cuáles deberían ser las prioridades que se deben tener en cuenta en la educación pública para</a:t>
            </a:r>
          </a:p>
          <a:p>
            <a:pPr algn="just"/>
            <a:r>
              <a:rPr lang="es-MX" dirty="0">
                <a:solidFill>
                  <a:schemeClr val="tx1"/>
                </a:solidFill>
              </a:rPr>
              <a:t>garantizar el derecho a la educación y el cierre de brechas según las realidades y necesidades de</a:t>
            </a:r>
          </a:p>
          <a:p>
            <a:pPr algn="just"/>
            <a:r>
              <a:rPr lang="es-MX" dirty="0">
                <a:solidFill>
                  <a:schemeClr val="tx1"/>
                </a:solidFill>
              </a:rPr>
              <a:t>las comunidades educativas en sus territorios en el corto y mediano plazo?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275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p" animBg="1"/>
      <p:bldP spid="7" grpId="0" build="p" animBg="1"/>
      <p:bldP spid="8" grpId="0" build="p" animBg="1"/>
      <p:bldP spid="12" grpId="0" animBg="1"/>
      <p:bldP spid="10" grpId="0" animBg="1"/>
      <p:bldP spid="15" grpId="0" animBg="1"/>
      <p:bldP spid="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539552" y="836712"/>
            <a:ext cx="8136904" cy="6480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r>
              <a:rPr lang="es-ES" sz="3200" dirty="0">
                <a:highlight>
                  <a:srgbClr val="FFFF00"/>
                </a:highlight>
              </a:rPr>
              <a:t>9.- Otros temas: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539552" y="1772816"/>
            <a:ext cx="8208912" cy="43204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s-MX" sz="2800" dirty="0"/>
              <a:t>Componentes o prioridades que, de acuerdo con las comunidades educativas en sus territorios, consideren que deban ser incluidos en el Plan Decenal de Educación </a:t>
            </a:r>
            <a:r>
              <a:rPr lang="es-MX" sz="3600" dirty="0">
                <a:solidFill>
                  <a:srgbClr val="FF0000"/>
                </a:solidFill>
                <a:highlight>
                  <a:srgbClr val="FFFF00"/>
                </a:highlight>
              </a:rPr>
              <a:t>2026-2035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xmlns="" val="149614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build="p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mpulso">
  <a:themeElements>
    <a:clrScheme name="Impulso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Impuls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s-ES_tradnl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s-ES_tradnl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Impulso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o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o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o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o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o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Vuelo sin motor">
  <a:themeElements>
    <a:clrScheme name="Vuelo sin motor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uelo sin motor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uelo sin motor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uelo sin motor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uelo sin motor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uelo sin motor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uelo sin motor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Vuelo sin motor">
  <a:themeElements>
    <a:clrScheme name="Vuelo sin motor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uelo sin motor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uelo sin motor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uelo sin motor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uelo sin motor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uelo sin motor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uelo sin motor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Vuelo sin motor">
  <a:themeElements>
    <a:clrScheme name="Vuelo sin motor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uelo sin motor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uelo sin motor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uelo sin motor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uelo sin motor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uelo sin motor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uelo sin motor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Impulso">
  <a:themeElements>
    <a:clrScheme name="Impulso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Impuls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s-ES_tradnl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s-ES_tradnl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Impulso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o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o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o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o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o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2590</TotalTime>
  <Words>890</Words>
  <Application>Microsoft Office PowerPoint</Application>
  <PresentationFormat>Presentación en pantalla (4:3)</PresentationFormat>
  <Paragraphs>156</Paragraphs>
  <Slides>13</Slides>
  <Notes>3</Notes>
  <HiddenSlides>1</HiddenSlides>
  <MMClips>0</MMClips>
  <ScaleCrop>false</ScaleCrop>
  <HeadingPairs>
    <vt:vector size="4" baseType="variant">
      <vt:variant>
        <vt:lpstr>Tema</vt:lpstr>
      </vt:variant>
      <vt:variant>
        <vt:i4>8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Tema de Office</vt:lpstr>
      <vt:lpstr>Diseño personalizado</vt:lpstr>
      <vt:lpstr>Impulso</vt:lpstr>
      <vt:lpstr>1_Vuelo sin motor</vt:lpstr>
      <vt:lpstr>5_Vuelo sin motor</vt:lpstr>
      <vt:lpstr>Vuelo sin motor</vt:lpstr>
      <vt:lpstr>1_Impulso</vt:lpstr>
      <vt:lpstr>8_Tema de Office</vt:lpstr>
      <vt:lpstr>                                             Abril 7 de 2025       </vt:lpstr>
      <vt:lpstr>Diapositiva 2</vt:lpstr>
      <vt:lpstr>                                            Proyecto Educativo de País       </vt:lpstr>
      <vt:lpstr>DIRECTIVA FOROS EDUCATIVOS 2025</vt:lpstr>
      <vt:lpstr>Diapositiva 5</vt:lpstr>
      <vt:lpstr>Diapositiva 6</vt:lpstr>
      <vt:lpstr>PREGUNTAS ORIENTADORAS</vt:lpstr>
      <vt:lpstr>PREGUNTAS ORIENTADORAS</vt:lpstr>
      <vt:lpstr>Diapositiva 9</vt:lpstr>
      <vt:lpstr>COMPROMISOS COMUNES PARA LA ORGANIZACIÓN DE LOS FOROS  INSTITUCIONALES - MUNICIPALES Y DEPARTAMENTALES.  </vt:lpstr>
      <vt:lpstr>CRONOGRAMAS DE TRABAJO.  </vt:lpstr>
      <vt:lpstr>Diapositiva 12</vt:lpstr>
      <vt:lpstr>Diapositiva 13</vt:lpstr>
    </vt:vector>
  </TitlesOfParts>
  <Company>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PLANES DE ESTUDIO</dc:title>
  <dc:creator>Fabian</dc:creator>
  <cp:lastModifiedBy>Usuario_SED</cp:lastModifiedBy>
  <cp:revision>370</cp:revision>
  <dcterms:created xsi:type="dcterms:W3CDTF">2015-02-12T03:21:20Z</dcterms:created>
  <dcterms:modified xsi:type="dcterms:W3CDTF">2025-04-09T19:58:34Z</dcterms:modified>
</cp:coreProperties>
</file>